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5" d="100"/>
          <a:sy n="15" d="100"/>
        </p:scale>
        <p:origin x="20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53ED8-F7C2-4860-B46A-7895C85E416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5CC3BCE-9F74-4E68-A699-EB29D58C5E41}">
      <dgm:prSet phldrT="[Texte]" custT="1"/>
      <dgm:spPr/>
      <dgm:t>
        <a:bodyPr/>
        <a:lstStyle/>
        <a:p>
          <a:r>
            <a:rPr lang="fr-FR" sz="4700" dirty="0"/>
            <a:t>Organisateur</a:t>
          </a:r>
        </a:p>
      </dgm:t>
    </dgm:pt>
    <dgm:pt modelId="{D58868B7-58E6-4E5A-9114-CA5440C5A0AE}" type="parTrans" cxnId="{F58BE764-82CF-4110-9CDA-604D139A57AD}">
      <dgm:prSet/>
      <dgm:spPr/>
      <dgm:t>
        <a:bodyPr/>
        <a:lstStyle/>
        <a:p>
          <a:endParaRPr lang="fr-FR"/>
        </a:p>
      </dgm:t>
    </dgm:pt>
    <dgm:pt modelId="{16CE2879-9E4C-416E-872E-ED39892A8957}" type="sibTrans" cxnId="{F58BE764-82CF-4110-9CDA-604D139A57AD}">
      <dgm:prSet/>
      <dgm:spPr/>
      <dgm:t>
        <a:bodyPr/>
        <a:lstStyle/>
        <a:p>
          <a:endParaRPr lang="fr-FR"/>
        </a:p>
      </dgm:t>
    </dgm:pt>
    <dgm:pt modelId="{DD546DC6-1A5E-4E60-83F5-E18F9F5AAFA6}">
      <dgm:prSet phldrT="[Texte]" custT="1"/>
      <dgm:spPr/>
      <dgm:t>
        <a:bodyPr/>
        <a:lstStyle/>
        <a:p>
          <a:pPr algn="l"/>
          <a:r>
            <a:rPr lang="fr-FR" sz="4000" dirty="0"/>
            <a:t>Organise les conditions propices aux apprentissages</a:t>
          </a:r>
        </a:p>
      </dgm:t>
    </dgm:pt>
    <dgm:pt modelId="{6F2073E0-D899-425E-8DC4-07F526ED91CB}" type="parTrans" cxnId="{D0E11A7D-45FF-428B-AEDC-7A1C594F6805}">
      <dgm:prSet/>
      <dgm:spPr/>
      <dgm:t>
        <a:bodyPr/>
        <a:lstStyle/>
        <a:p>
          <a:endParaRPr lang="fr-FR"/>
        </a:p>
      </dgm:t>
    </dgm:pt>
    <dgm:pt modelId="{6BB412C0-AE16-4597-BAA5-927F29BAF848}" type="sibTrans" cxnId="{D0E11A7D-45FF-428B-AEDC-7A1C594F6805}">
      <dgm:prSet/>
      <dgm:spPr/>
      <dgm:t>
        <a:bodyPr/>
        <a:lstStyle/>
        <a:p>
          <a:endParaRPr lang="fr-FR"/>
        </a:p>
      </dgm:t>
    </dgm:pt>
    <dgm:pt modelId="{1495CE63-7479-496B-B732-DD130290A747}">
      <dgm:prSet phldrT="[Texte]" custT="1"/>
      <dgm:spPr/>
      <dgm:t>
        <a:bodyPr/>
        <a:lstStyle/>
        <a:p>
          <a:pPr algn="just"/>
          <a:r>
            <a:rPr lang="fr-FR" sz="4000" dirty="0"/>
            <a:t>Propose des situations d’apprentissage permettant l’action</a:t>
          </a:r>
        </a:p>
      </dgm:t>
    </dgm:pt>
    <dgm:pt modelId="{95E3B54D-28F9-4767-8AE1-0EF1F19B3BDD}" type="parTrans" cxnId="{335021BD-EB6B-49E8-9A01-E6A4480C10CC}">
      <dgm:prSet/>
      <dgm:spPr/>
      <dgm:t>
        <a:bodyPr/>
        <a:lstStyle/>
        <a:p>
          <a:endParaRPr lang="fr-FR"/>
        </a:p>
      </dgm:t>
    </dgm:pt>
    <dgm:pt modelId="{EFEAE357-A0EA-4CDC-A063-1A9B405F7466}" type="sibTrans" cxnId="{335021BD-EB6B-49E8-9A01-E6A4480C10CC}">
      <dgm:prSet/>
      <dgm:spPr/>
      <dgm:t>
        <a:bodyPr/>
        <a:lstStyle/>
        <a:p>
          <a:endParaRPr lang="fr-FR"/>
        </a:p>
      </dgm:t>
    </dgm:pt>
    <dgm:pt modelId="{5EB9B9EE-F4F6-4C22-998B-212F0284154A}">
      <dgm:prSet phldrT="[Texte]" custT="1"/>
      <dgm:spPr/>
      <dgm:t>
        <a:bodyPr/>
        <a:lstStyle/>
        <a:p>
          <a:r>
            <a:rPr lang="fr-FR" sz="5400" dirty="0"/>
            <a:t>Régulateur</a:t>
          </a:r>
        </a:p>
      </dgm:t>
    </dgm:pt>
    <dgm:pt modelId="{7A972F65-4F63-40F0-AB19-91D5A9370E0F}" type="parTrans" cxnId="{9A738346-27D2-484A-9527-A416457879E8}">
      <dgm:prSet/>
      <dgm:spPr/>
      <dgm:t>
        <a:bodyPr/>
        <a:lstStyle/>
        <a:p>
          <a:endParaRPr lang="fr-FR"/>
        </a:p>
      </dgm:t>
    </dgm:pt>
    <dgm:pt modelId="{062C3C51-7E32-42F4-A7E9-D9F77D0362E6}" type="sibTrans" cxnId="{9A738346-27D2-484A-9527-A416457879E8}">
      <dgm:prSet/>
      <dgm:spPr/>
      <dgm:t>
        <a:bodyPr/>
        <a:lstStyle/>
        <a:p>
          <a:endParaRPr lang="fr-FR"/>
        </a:p>
      </dgm:t>
    </dgm:pt>
    <dgm:pt modelId="{000404B6-2CFA-4F8E-AE72-1EB8B13A4804}">
      <dgm:prSet phldrT="[Texte]" custT="1"/>
      <dgm:spPr/>
      <dgm:t>
        <a:bodyPr/>
        <a:lstStyle/>
        <a:p>
          <a:pPr algn="just"/>
          <a:r>
            <a:rPr lang="fr-FR" sz="4000" dirty="0"/>
            <a:t>Intervient pour répondre aux besoins des enfants </a:t>
          </a:r>
        </a:p>
      </dgm:t>
    </dgm:pt>
    <dgm:pt modelId="{AEDA1671-AB35-440F-BFAF-70131E054E8C}" type="parTrans" cxnId="{F6AC8397-5843-4F17-BB16-EABE58E207E5}">
      <dgm:prSet/>
      <dgm:spPr/>
      <dgm:t>
        <a:bodyPr/>
        <a:lstStyle/>
        <a:p>
          <a:endParaRPr lang="fr-FR"/>
        </a:p>
      </dgm:t>
    </dgm:pt>
    <dgm:pt modelId="{D71D09FE-BA07-4C4B-9FA8-D9C38C6A6FFE}" type="sibTrans" cxnId="{F6AC8397-5843-4F17-BB16-EABE58E207E5}">
      <dgm:prSet/>
      <dgm:spPr/>
      <dgm:t>
        <a:bodyPr/>
        <a:lstStyle/>
        <a:p>
          <a:endParaRPr lang="fr-FR"/>
        </a:p>
      </dgm:t>
    </dgm:pt>
    <dgm:pt modelId="{5DE029B4-A705-477D-BB86-8800BF522A29}">
      <dgm:prSet phldrT="[Texte]" custT="1"/>
      <dgm:spPr/>
      <dgm:t>
        <a:bodyPr/>
        <a:lstStyle/>
        <a:p>
          <a:pPr algn="just"/>
          <a:r>
            <a:rPr lang="fr-FR" sz="4000" dirty="0"/>
            <a:t>Régule les procédures mises en œuvre</a:t>
          </a:r>
        </a:p>
      </dgm:t>
    </dgm:pt>
    <dgm:pt modelId="{323BF0BE-33B5-4B6E-983A-22895E915349}" type="parTrans" cxnId="{8E465D79-26F8-4FD7-B94A-F7534C8C0FBC}">
      <dgm:prSet/>
      <dgm:spPr/>
      <dgm:t>
        <a:bodyPr/>
        <a:lstStyle/>
        <a:p>
          <a:endParaRPr lang="fr-FR"/>
        </a:p>
      </dgm:t>
    </dgm:pt>
    <dgm:pt modelId="{715C656C-A4A1-4CE0-A3F8-48808A4DFF3E}" type="sibTrans" cxnId="{8E465D79-26F8-4FD7-B94A-F7534C8C0FBC}">
      <dgm:prSet/>
      <dgm:spPr/>
      <dgm:t>
        <a:bodyPr/>
        <a:lstStyle/>
        <a:p>
          <a:endParaRPr lang="fr-FR"/>
        </a:p>
      </dgm:t>
    </dgm:pt>
    <dgm:pt modelId="{1E7074BD-CC35-4C6F-9DDF-D4D6B8159CF6}">
      <dgm:prSet phldrT="[Texte]" custT="1"/>
      <dgm:spPr/>
      <dgm:t>
        <a:bodyPr/>
        <a:lstStyle/>
        <a:p>
          <a:r>
            <a:rPr lang="fr-FR" sz="6600" dirty="0"/>
            <a:t>Passeur</a:t>
          </a:r>
        </a:p>
      </dgm:t>
    </dgm:pt>
    <dgm:pt modelId="{1EA9A63C-C186-4B42-B3F6-DA507A6EEAD0}" type="parTrans" cxnId="{C143F259-95F0-4FD0-A569-B431B87DDB8D}">
      <dgm:prSet/>
      <dgm:spPr/>
      <dgm:t>
        <a:bodyPr/>
        <a:lstStyle/>
        <a:p>
          <a:endParaRPr lang="fr-FR"/>
        </a:p>
      </dgm:t>
    </dgm:pt>
    <dgm:pt modelId="{DFAB0B57-4F82-4FED-8E18-EC232105A50E}" type="sibTrans" cxnId="{C143F259-95F0-4FD0-A569-B431B87DDB8D}">
      <dgm:prSet/>
      <dgm:spPr/>
      <dgm:t>
        <a:bodyPr/>
        <a:lstStyle/>
        <a:p>
          <a:endParaRPr lang="fr-FR"/>
        </a:p>
      </dgm:t>
    </dgm:pt>
    <dgm:pt modelId="{778C65B5-8C18-41CA-8760-E25A0DAA9A77}">
      <dgm:prSet phldrT="[Texte]" custT="1"/>
      <dgm:spPr/>
      <dgm:t>
        <a:bodyPr/>
        <a:lstStyle/>
        <a:p>
          <a:r>
            <a:rPr lang="fr-FR" sz="4000" dirty="0"/>
            <a:t>Fait confiance à l’élève</a:t>
          </a:r>
        </a:p>
      </dgm:t>
    </dgm:pt>
    <dgm:pt modelId="{7D9DDB64-23B1-4F0E-B1FB-C146693440DB}" type="parTrans" cxnId="{8954F039-D614-4EED-8141-0C459591DE49}">
      <dgm:prSet/>
      <dgm:spPr/>
      <dgm:t>
        <a:bodyPr/>
        <a:lstStyle/>
        <a:p>
          <a:endParaRPr lang="fr-FR"/>
        </a:p>
      </dgm:t>
    </dgm:pt>
    <dgm:pt modelId="{AE8826A8-FB49-4AE6-983A-16148CD4C385}" type="sibTrans" cxnId="{8954F039-D614-4EED-8141-0C459591DE49}">
      <dgm:prSet/>
      <dgm:spPr/>
      <dgm:t>
        <a:bodyPr/>
        <a:lstStyle/>
        <a:p>
          <a:endParaRPr lang="fr-FR"/>
        </a:p>
      </dgm:t>
    </dgm:pt>
    <dgm:pt modelId="{FD978AD4-1CB6-483D-AC4A-D29594A5196E}">
      <dgm:prSet phldrT="[Texte]" custT="1"/>
      <dgm:spPr/>
      <dgm:t>
        <a:bodyPr/>
        <a:lstStyle/>
        <a:p>
          <a:r>
            <a:rPr lang="fr-FR" sz="4000" dirty="0"/>
            <a:t>Repère et exploite les erreurs</a:t>
          </a:r>
        </a:p>
      </dgm:t>
    </dgm:pt>
    <dgm:pt modelId="{C09F651C-78B6-4918-A8CE-1DD52DA73A14}" type="parTrans" cxnId="{E181438A-5F41-4CFC-8E7E-3A017748F691}">
      <dgm:prSet/>
      <dgm:spPr/>
      <dgm:t>
        <a:bodyPr/>
        <a:lstStyle/>
        <a:p>
          <a:endParaRPr lang="fr-FR"/>
        </a:p>
      </dgm:t>
    </dgm:pt>
    <dgm:pt modelId="{F53A31E6-7390-46B9-B119-99583593B7B9}" type="sibTrans" cxnId="{E181438A-5F41-4CFC-8E7E-3A017748F691}">
      <dgm:prSet/>
      <dgm:spPr/>
      <dgm:t>
        <a:bodyPr/>
        <a:lstStyle/>
        <a:p>
          <a:endParaRPr lang="fr-FR"/>
        </a:p>
      </dgm:t>
    </dgm:pt>
    <dgm:pt modelId="{648339C2-4B57-4547-B836-EDE50526899C}">
      <dgm:prSet phldrT="[Texte]" custT="1"/>
      <dgm:spPr/>
      <dgm:t>
        <a:bodyPr/>
        <a:lstStyle/>
        <a:p>
          <a:r>
            <a:rPr lang="fr-FR" sz="4000" dirty="0"/>
            <a:t>Passe le relais pour laisser l’élève ou le groupe </a:t>
          </a:r>
          <a:r>
            <a:rPr lang="fr-FR" sz="4000" b="1" dirty="0">
              <a:solidFill>
                <a:srgbClr val="4472C4"/>
              </a:solidFill>
            </a:rPr>
            <a:t>s’autoréguler</a:t>
          </a:r>
        </a:p>
      </dgm:t>
    </dgm:pt>
    <dgm:pt modelId="{BFCF3D53-3DEB-4935-A3CF-8166BD890AB3}" type="parTrans" cxnId="{575D7458-2342-46D5-8E42-27EE1BF9320F}">
      <dgm:prSet/>
      <dgm:spPr/>
      <dgm:t>
        <a:bodyPr/>
        <a:lstStyle/>
        <a:p>
          <a:endParaRPr lang="fr-FR"/>
        </a:p>
      </dgm:t>
    </dgm:pt>
    <dgm:pt modelId="{5D595398-1FFF-4598-B29D-0D5E6B3AB961}" type="sibTrans" cxnId="{575D7458-2342-46D5-8E42-27EE1BF9320F}">
      <dgm:prSet/>
      <dgm:spPr/>
      <dgm:t>
        <a:bodyPr/>
        <a:lstStyle/>
        <a:p>
          <a:endParaRPr lang="fr-FR"/>
        </a:p>
      </dgm:t>
    </dgm:pt>
    <dgm:pt modelId="{8E5D7EA4-53FE-4EFF-BF9D-9246F820407C}">
      <dgm:prSet phldrT="[Texte]" custT="1"/>
      <dgm:spPr/>
      <dgm:t>
        <a:bodyPr/>
        <a:lstStyle/>
        <a:p>
          <a:pPr algn="l"/>
          <a:r>
            <a:rPr lang="fr-FR" sz="4000" dirty="0"/>
            <a:t>Valorise son travail</a:t>
          </a:r>
        </a:p>
      </dgm:t>
    </dgm:pt>
    <dgm:pt modelId="{9D68643E-A5BA-43E8-A09A-46BC2EF7C4BD}" type="parTrans" cxnId="{84FB2AA5-C4AF-48A3-A68C-AE108021F0AA}">
      <dgm:prSet/>
      <dgm:spPr/>
      <dgm:t>
        <a:bodyPr/>
        <a:lstStyle/>
        <a:p>
          <a:endParaRPr lang="fr-FR"/>
        </a:p>
      </dgm:t>
    </dgm:pt>
    <dgm:pt modelId="{30E17943-73D6-40C0-9612-E78D6CE7DEBF}" type="sibTrans" cxnId="{84FB2AA5-C4AF-48A3-A68C-AE108021F0AA}">
      <dgm:prSet/>
      <dgm:spPr/>
      <dgm:t>
        <a:bodyPr/>
        <a:lstStyle/>
        <a:p>
          <a:endParaRPr lang="fr-FR"/>
        </a:p>
      </dgm:t>
    </dgm:pt>
    <dgm:pt modelId="{BCAAE322-BFF2-4C2B-8753-B70E0F8F9866}" type="pres">
      <dgm:prSet presAssocID="{28153ED8-F7C2-4860-B46A-7895C85E41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889F32A-2256-4411-8C31-5A8AC6F2464C}" type="pres">
      <dgm:prSet presAssocID="{55CC3BCE-9F74-4E68-A699-EB29D58C5E41}" presName="composite" presStyleCnt="0"/>
      <dgm:spPr/>
    </dgm:pt>
    <dgm:pt modelId="{D31DD53E-AA9E-4B90-9734-2A651D327DCA}" type="pres">
      <dgm:prSet presAssocID="{55CC3BCE-9F74-4E68-A699-EB29D58C5E41}" presName="parentText" presStyleLbl="alignNode1" presStyleIdx="0" presStyleCnt="3" custLinFactNeighborX="843" custLinFactNeighborY="836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4BE25A-A317-4B76-BBC1-9182B440BFD2}" type="pres">
      <dgm:prSet presAssocID="{55CC3BCE-9F74-4E68-A699-EB29D58C5E41}" presName="descendantText" presStyleLbl="alignAcc1" presStyleIdx="0" presStyleCnt="3" custLinFactNeighborX="-771" custLinFactNeighborY="127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690ED9-60FA-45B1-9746-A94FD9B200E9}" type="pres">
      <dgm:prSet presAssocID="{16CE2879-9E4C-416E-872E-ED39892A8957}" presName="sp" presStyleCnt="0"/>
      <dgm:spPr/>
    </dgm:pt>
    <dgm:pt modelId="{0317DBCC-7C12-4FB4-917F-A975B58FFFA7}" type="pres">
      <dgm:prSet presAssocID="{5EB9B9EE-F4F6-4C22-998B-212F0284154A}" presName="composite" presStyleCnt="0"/>
      <dgm:spPr/>
    </dgm:pt>
    <dgm:pt modelId="{49EA3A9F-063B-4395-9CAC-9B968914680D}" type="pres">
      <dgm:prSet presAssocID="{5EB9B9EE-F4F6-4C22-998B-212F0284154A}" presName="parentText" presStyleLbl="alignNode1" presStyleIdx="1" presStyleCnt="3" custLinFactNeighborY="-1254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B4C7DF-E6D4-462F-94DA-A517300CA653}" type="pres">
      <dgm:prSet presAssocID="{5EB9B9EE-F4F6-4C22-998B-212F0284154A}" presName="descendantText" presStyleLbl="alignAcc1" presStyleIdx="1" presStyleCnt="3" custLinFactNeighborY="-214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0CDC4B-1C15-4FE0-B21E-5C8A1B9D2FD4}" type="pres">
      <dgm:prSet presAssocID="{062C3C51-7E32-42F4-A7E9-D9F77D0362E6}" presName="sp" presStyleCnt="0"/>
      <dgm:spPr/>
    </dgm:pt>
    <dgm:pt modelId="{3B3F2B7E-F598-4B22-922D-A7005A79DF3E}" type="pres">
      <dgm:prSet presAssocID="{1E7074BD-CC35-4C6F-9DDF-D4D6B8159CF6}" presName="composite" presStyleCnt="0"/>
      <dgm:spPr/>
    </dgm:pt>
    <dgm:pt modelId="{84D5335A-670B-4ABF-AB06-8506E6CE2886}" type="pres">
      <dgm:prSet presAssocID="{1E7074BD-CC35-4C6F-9DDF-D4D6B8159CF6}" presName="parentText" presStyleLbl="alignNode1" presStyleIdx="2" presStyleCnt="3" custLinFactNeighborY="-3448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67E2F8-CE77-44A0-BB77-1CEFA90FF8F2}" type="pres">
      <dgm:prSet presAssocID="{1E7074BD-CC35-4C6F-9DDF-D4D6B8159CF6}" presName="descendantText" presStyleLbl="alignAcc1" presStyleIdx="2" presStyleCnt="3" custLinFactNeighborY="-541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82642A2-272B-47F4-8B9B-6F29FE8286C0}" type="presOf" srcId="{DD546DC6-1A5E-4E60-83F5-E18F9F5AAFA6}" destId="{0A4BE25A-A317-4B76-BBC1-9182B440BFD2}" srcOrd="0" destOrd="0" presId="urn:microsoft.com/office/officeart/2005/8/layout/chevron2"/>
    <dgm:cxn modelId="{2ABA78DB-6134-438B-8D6E-E8DF061641F1}" type="presOf" srcId="{8E5D7EA4-53FE-4EFF-BF9D-9246F820407C}" destId="{0DB4C7DF-E6D4-462F-94DA-A517300CA653}" srcOrd="0" destOrd="2" presId="urn:microsoft.com/office/officeart/2005/8/layout/chevron2"/>
    <dgm:cxn modelId="{B43716BF-1916-4C02-9CFB-4CA3E4E2B52C}" type="presOf" srcId="{000404B6-2CFA-4F8E-AE72-1EB8B13A4804}" destId="{0DB4C7DF-E6D4-462F-94DA-A517300CA653}" srcOrd="0" destOrd="0" presId="urn:microsoft.com/office/officeart/2005/8/layout/chevron2"/>
    <dgm:cxn modelId="{575D7458-2342-46D5-8E42-27EE1BF9320F}" srcId="{1E7074BD-CC35-4C6F-9DDF-D4D6B8159CF6}" destId="{648339C2-4B57-4547-B836-EDE50526899C}" srcOrd="2" destOrd="0" parTransId="{BFCF3D53-3DEB-4935-A3CF-8166BD890AB3}" sibTransId="{5D595398-1FFF-4598-B29D-0D5E6B3AB961}"/>
    <dgm:cxn modelId="{1380D84D-DD9E-49AB-997D-7A10C1E5CD78}" type="presOf" srcId="{28153ED8-F7C2-4860-B46A-7895C85E416A}" destId="{BCAAE322-BFF2-4C2B-8753-B70E0F8F9866}" srcOrd="0" destOrd="0" presId="urn:microsoft.com/office/officeart/2005/8/layout/chevron2"/>
    <dgm:cxn modelId="{C143F259-95F0-4FD0-A569-B431B87DDB8D}" srcId="{28153ED8-F7C2-4860-B46A-7895C85E416A}" destId="{1E7074BD-CC35-4C6F-9DDF-D4D6B8159CF6}" srcOrd="2" destOrd="0" parTransId="{1EA9A63C-C186-4B42-B3F6-DA507A6EEAD0}" sibTransId="{DFAB0B57-4F82-4FED-8E18-EC232105A50E}"/>
    <dgm:cxn modelId="{BFEE1190-71FD-427C-9FBE-91E448B2F61E}" type="presOf" srcId="{1495CE63-7479-496B-B732-DD130290A747}" destId="{0A4BE25A-A317-4B76-BBC1-9182B440BFD2}" srcOrd="0" destOrd="1" presId="urn:microsoft.com/office/officeart/2005/8/layout/chevron2"/>
    <dgm:cxn modelId="{3960F868-413F-4FA4-ACA8-57AAD9C155ED}" type="presOf" srcId="{55CC3BCE-9F74-4E68-A699-EB29D58C5E41}" destId="{D31DD53E-AA9E-4B90-9734-2A651D327DCA}" srcOrd="0" destOrd="0" presId="urn:microsoft.com/office/officeart/2005/8/layout/chevron2"/>
    <dgm:cxn modelId="{E181438A-5F41-4CFC-8E7E-3A017748F691}" srcId="{1E7074BD-CC35-4C6F-9DDF-D4D6B8159CF6}" destId="{FD978AD4-1CB6-483D-AC4A-D29594A5196E}" srcOrd="1" destOrd="0" parTransId="{C09F651C-78B6-4918-A8CE-1DD52DA73A14}" sibTransId="{F53A31E6-7390-46B9-B119-99583593B7B9}"/>
    <dgm:cxn modelId="{531A02BB-7C2F-453C-A871-421B3D2DD6E1}" type="presOf" srcId="{5EB9B9EE-F4F6-4C22-998B-212F0284154A}" destId="{49EA3A9F-063B-4395-9CAC-9B968914680D}" srcOrd="0" destOrd="0" presId="urn:microsoft.com/office/officeart/2005/8/layout/chevron2"/>
    <dgm:cxn modelId="{92707B75-44A2-417B-AE2F-8DAA801995A3}" type="presOf" srcId="{1E7074BD-CC35-4C6F-9DDF-D4D6B8159CF6}" destId="{84D5335A-670B-4ABF-AB06-8506E6CE2886}" srcOrd="0" destOrd="0" presId="urn:microsoft.com/office/officeart/2005/8/layout/chevron2"/>
    <dgm:cxn modelId="{8954F039-D614-4EED-8141-0C459591DE49}" srcId="{1E7074BD-CC35-4C6F-9DDF-D4D6B8159CF6}" destId="{778C65B5-8C18-41CA-8760-E25A0DAA9A77}" srcOrd="0" destOrd="0" parTransId="{7D9DDB64-23B1-4F0E-B1FB-C146693440DB}" sibTransId="{AE8826A8-FB49-4AE6-983A-16148CD4C385}"/>
    <dgm:cxn modelId="{037D0E84-30F4-4B1D-BD57-B548674D04D4}" type="presOf" srcId="{648339C2-4B57-4547-B836-EDE50526899C}" destId="{3367E2F8-CE77-44A0-BB77-1CEFA90FF8F2}" srcOrd="0" destOrd="2" presId="urn:microsoft.com/office/officeart/2005/8/layout/chevron2"/>
    <dgm:cxn modelId="{9A738346-27D2-484A-9527-A416457879E8}" srcId="{28153ED8-F7C2-4860-B46A-7895C85E416A}" destId="{5EB9B9EE-F4F6-4C22-998B-212F0284154A}" srcOrd="1" destOrd="0" parTransId="{7A972F65-4F63-40F0-AB19-91D5A9370E0F}" sibTransId="{062C3C51-7E32-42F4-A7E9-D9F77D0362E6}"/>
    <dgm:cxn modelId="{8E465D79-26F8-4FD7-B94A-F7534C8C0FBC}" srcId="{5EB9B9EE-F4F6-4C22-998B-212F0284154A}" destId="{5DE029B4-A705-477D-BB86-8800BF522A29}" srcOrd="1" destOrd="0" parTransId="{323BF0BE-33B5-4B6E-983A-22895E915349}" sibTransId="{715C656C-A4A1-4CE0-A3F8-48808A4DFF3E}"/>
    <dgm:cxn modelId="{C499AC7B-57B7-470E-BFC5-3E37095569B2}" type="presOf" srcId="{5DE029B4-A705-477D-BB86-8800BF522A29}" destId="{0DB4C7DF-E6D4-462F-94DA-A517300CA653}" srcOrd="0" destOrd="1" presId="urn:microsoft.com/office/officeart/2005/8/layout/chevron2"/>
    <dgm:cxn modelId="{EB0AC7F4-1295-446F-B452-045F38D28B5B}" type="presOf" srcId="{FD978AD4-1CB6-483D-AC4A-D29594A5196E}" destId="{3367E2F8-CE77-44A0-BB77-1CEFA90FF8F2}" srcOrd="0" destOrd="1" presId="urn:microsoft.com/office/officeart/2005/8/layout/chevron2"/>
    <dgm:cxn modelId="{F6AC8397-5843-4F17-BB16-EABE58E207E5}" srcId="{5EB9B9EE-F4F6-4C22-998B-212F0284154A}" destId="{000404B6-2CFA-4F8E-AE72-1EB8B13A4804}" srcOrd="0" destOrd="0" parTransId="{AEDA1671-AB35-440F-BFAF-70131E054E8C}" sibTransId="{D71D09FE-BA07-4C4B-9FA8-D9C38C6A6FFE}"/>
    <dgm:cxn modelId="{84FB2AA5-C4AF-48A3-A68C-AE108021F0AA}" srcId="{5EB9B9EE-F4F6-4C22-998B-212F0284154A}" destId="{8E5D7EA4-53FE-4EFF-BF9D-9246F820407C}" srcOrd="2" destOrd="0" parTransId="{9D68643E-A5BA-43E8-A09A-46BC2EF7C4BD}" sibTransId="{30E17943-73D6-40C0-9612-E78D6CE7DEBF}"/>
    <dgm:cxn modelId="{03063533-FD9D-4396-B176-F48F8E4E4C3D}" type="presOf" srcId="{778C65B5-8C18-41CA-8760-E25A0DAA9A77}" destId="{3367E2F8-CE77-44A0-BB77-1CEFA90FF8F2}" srcOrd="0" destOrd="0" presId="urn:microsoft.com/office/officeart/2005/8/layout/chevron2"/>
    <dgm:cxn modelId="{335021BD-EB6B-49E8-9A01-E6A4480C10CC}" srcId="{55CC3BCE-9F74-4E68-A699-EB29D58C5E41}" destId="{1495CE63-7479-496B-B732-DD130290A747}" srcOrd="1" destOrd="0" parTransId="{95E3B54D-28F9-4767-8AE1-0EF1F19B3BDD}" sibTransId="{EFEAE357-A0EA-4CDC-A063-1A9B405F7466}"/>
    <dgm:cxn modelId="{D0E11A7D-45FF-428B-AEDC-7A1C594F6805}" srcId="{55CC3BCE-9F74-4E68-A699-EB29D58C5E41}" destId="{DD546DC6-1A5E-4E60-83F5-E18F9F5AAFA6}" srcOrd="0" destOrd="0" parTransId="{6F2073E0-D899-425E-8DC4-07F526ED91CB}" sibTransId="{6BB412C0-AE16-4597-BAA5-927F29BAF848}"/>
    <dgm:cxn modelId="{F58BE764-82CF-4110-9CDA-604D139A57AD}" srcId="{28153ED8-F7C2-4860-B46A-7895C85E416A}" destId="{55CC3BCE-9F74-4E68-A699-EB29D58C5E41}" srcOrd="0" destOrd="0" parTransId="{D58868B7-58E6-4E5A-9114-CA5440C5A0AE}" sibTransId="{16CE2879-9E4C-416E-872E-ED39892A8957}"/>
    <dgm:cxn modelId="{39E1A9C5-F05D-4D8F-A566-14EE149A21FB}" type="presParOf" srcId="{BCAAE322-BFF2-4C2B-8753-B70E0F8F9866}" destId="{2889F32A-2256-4411-8C31-5A8AC6F2464C}" srcOrd="0" destOrd="0" presId="urn:microsoft.com/office/officeart/2005/8/layout/chevron2"/>
    <dgm:cxn modelId="{DFD8CEEC-EF4B-4525-97AB-E40572EC9D6E}" type="presParOf" srcId="{2889F32A-2256-4411-8C31-5A8AC6F2464C}" destId="{D31DD53E-AA9E-4B90-9734-2A651D327DCA}" srcOrd="0" destOrd="0" presId="urn:microsoft.com/office/officeart/2005/8/layout/chevron2"/>
    <dgm:cxn modelId="{5040888D-7A9D-4A58-A5A0-01AF1F85554B}" type="presParOf" srcId="{2889F32A-2256-4411-8C31-5A8AC6F2464C}" destId="{0A4BE25A-A317-4B76-BBC1-9182B440BFD2}" srcOrd="1" destOrd="0" presId="urn:microsoft.com/office/officeart/2005/8/layout/chevron2"/>
    <dgm:cxn modelId="{34A5CD54-6B58-4C3D-8E47-11BC7943592E}" type="presParOf" srcId="{BCAAE322-BFF2-4C2B-8753-B70E0F8F9866}" destId="{11690ED9-60FA-45B1-9746-A94FD9B200E9}" srcOrd="1" destOrd="0" presId="urn:microsoft.com/office/officeart/2005/8/layout/chevron2"/>
    <dgm:cxn modelId="{6BA13F0F-25D1-4421-85E5-5302590BD72C}" type="presParOf" srcId="{BCAAE322-BFF2-4C2B-8753-B70E0F8F9866}" destId="{0317DBCC-7C12-4FB4-917F-A975B58FFFA7}" srcOrd="2" destOrd="0" presId="urn:microsoft.com/office/officeart/2005/8/layout/chevron2"/>
    <dgm:cxn modelId="{987E3FA2-F9FF-4386-9FE0-7BE69D44253B}" type="presParOf" srcId="{0317DBCC-7C12-4FB4-917F-A975B58FFFA7}" destId="{49EA3A9F-063B-4395-9CAC-9B968914680D}" srcOrd="0" destOrd="0" presId="urn:microsoft.com/office/officeart/2005/8/layout/chevron2"/>
    <dgm:cxn modelId="{D5E3734C-9FFB-40ED-927D-7D5EC7EFD1A9}" type="presParOf" srcId="{0317DBCC-7C12-4FB4-917F-A975B58FFFA7}" destId="{0DB4C7DF-E6D4-462F-94DA-A517300CA653}" srcOrd="1" destOrd="0" presId="urn:microsoft.com/office/officeart/2005/8/layout/chevron2"/>
    <dgm:cxn modelId="{7ADB4559-09ED-4B67-8689-95A1AD4B0BE3}" type="presParOf" srcId="{BCAAE322-BFF2-4C2B-8753-B70E0F8F9866}" destId="{040CDC4B-1C15-4FE0-B21E-5C8A1B9D2FD4}" srcOrd="3" destOrd="0" presId="urn:microsoft.com/office/officeart/2005/8/layout/chevron2"/>
    <dgm:cxn modelId="{31A714AC-0B53-4495-AE77-2ABF7EC432FC}" type="presParOf" srcId="{BCAAE322-BFF2-4C2B-8753-B70E0F8F9866}" destId="{3B3F2B7E-F598-4B22-922D-A7005A79DF3E}" srcOrd="4" destOrd="0" presId="urn:microsoft.com/office/officeart/2005/8/layout/chevron2"/>
    <dgm:cxn modelId="{3C6FBC8E-B9D7-4D55-B7A5-856A2FF88577}" type="presParOf" srcId="{3B3F2B7E-F598-4B22-922D-A7005A79DF3E}" destId="{84D5335A-670B-4ABF-AB06-8506E6CE2886}" srcOrd="0" destOrd="0" presId="urn:microsoft.com/office/officeart/2005/8/layout/chevron2"/>
    <dgm:cxn modelId="{675B2EEA-A6FB-4EB3-A477-2B3B1EFD4B3D}" type="presParOf" srcId="{3B3F2B7E-F598-4B22-922D-A7005A79DF3E}" destId="{3367E2F8-CE77-44A0-BB77-1CEFA90FF8F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3CA2C8-006A-49A3-895A-7637CF6544E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AE75E94-642F-43D8-A81C-DE43A667ABE7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/>
            <a:t>Vers un objectif </a:t>
          </a:r>
        </a:p>
      </dgm:t>
    </dgm:pt>
    <dgm:pt modelId="{28D84F0B-5AAC-4D7A-B758-D2FD7E9ADD14}" type="parTrans" cxnId="{3F9FFC81-1D4C-4FCD-8CCC-2C3A65A7C9C6}">
      <dgm:prSet/>
      <dgm:spPr/>
      <dgm:t>
        <a:bodyPr/>
        <a:lstStyle/>
        <a:p>
          <a:endParaRPr lang="fr-FR"/>
        </a:p>
      </dgm:t>
    </dgm:pt>
    <dgm:pt modelId="{ED4181AD-3B28-40B6-847D-B54691260914}" type="sibTrans" cxnId="{3F9FFC81-1D4C-4FCD-8CCC-2C3A65A7C9C6}">
      <dgm:prSet/>
      <dgm:spPr/>
      <dgm:t>
        <a:bodyPr/>
        <a:lstStyle/>
        <a:p>
          <a:endParaRPr lang="fr-FR"/>
        </a:p>
      </dgm:t>
    </dgm:pt>
    <dgm:pt modelId="{DDECB187-86C7-4907-B5F2-795A0DA460EE}">
      <dgm:prSet phldrT="[Texte]" custT="1"/>
      <dgm:spPr/>
      <dgm:t>
        <a:bodyPr/>
        <a:lstStyle/>
        <a:p>
          <a:r>
            <a:rPr lang="fr-FR" sz="4000" dirty="0"/>
            <a:t>Réussite de tous les élèves</a:t>
          </a:r>
        </a:p>
      </dgm:t>
    </dgm:pt>
    <dgm:pt modelId="{EA0B79FF-0945-4314-8B61-D52876F341B1}" type="parTrans" cxnId="{935A0A15-7B8D-4856-AD88-98D0FA5932FD}">
      <dgm:prSet/>
      <dgm:spPr/>
      <dgm:t>
        <a:bodyPr/>
        <a:lstStyle/>
        <a:p>
          <a:endParaRPr lang="fr-FR"/>
        </a:p>
      </dgm:t>
    </dgm:pt>
    <dgm:pt modelId="{C1D7C322-94E8-4C3C-9080-582A861A0EBD}" type="sibTrans" cxnId="{935A0A15-7B8D-4856-AD88-98D0FA5932FD}">
      <dgm:prSet/>
      <dgm:spPr/>
      <dgm:t>
        <a:bodyPr/>
        <a:lstStyle/>
        <a:p>
          <a:endParaRPr lang="fr-FR"/>
        </a:p>
      </dgm:t>
    </dgm:pt>
    <dgm:pt modelId="{0486E93F-5373-4C5B-BAEC-C84189257237}">
      <dgm:prSet phldrT="[Texte]" custT="1"/>
      <dgm:spPr/>
      <dgm:t>
        <a:bodyPr/>
        <a:lstStyle/>
        <a:p>
          <a:r>
            <a:rPr lang="fr-FR" sz="4000" dirty="0"/>
            <a:t>Développement de l’autonomie</a:t>
          </a:r>
        </a:p>
      </dgm:t>
    </dgm:pt>
    <dgm:pt modelId="{B66E6C17-C19D-4EE4-ACA0-89547E27A44E}" type="parTrans" cxnId="{12EE1EBB-2FB5-45C3-9B16-09B637901722}">
      <dgm:prSet/>
      <dgm:spPr/>
      <dgm:t>
        <a:bodyPr/>
        <a:lstStyle/>
        <a:p>
          <a:endParaRPr lang="fr-FR"/>
        </a:p>
      </dgm:t>
    </dgm:pt>
    <dgm:pt modelId="{80DBB052-6FCE-4FCD-A8A2-9C88B1A03601}" type="sibTrans" cxnId="{12EE1EBB-2FB5-45C3-9B16-09B637901722}">
      <dgm:prSet/>
      <dgm:spPr/>
      <dgm:t>
        <a:bodyPr/>
        <a:lstStyle/>
        <a:p>
          <a:endParaRPr lang="fr-FR"/>
        </a:p>
      </dgm:t>
    </dgm:pt>
    <dgm:pt modelId="{2B35A709-0BFD-40A5-8DA9-D98804D8D1BD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5400" dirty="0"/>
            <a:t>Théorie</a:t>
          </a:r>
        </a:p>
      </dgm:t>
    </dgm:pt>
    <dgm:pt modelId="{233FE795-D585-4601-9A90-487C605A1694}" type="parTrans" cxnId="{D7D711B7-3ADA-4B83-B08E-FF31E2271D41}">
      <dgm:prSet/>
      <dgm:spPr/>
      <dgm:t>
        <a:bodyPr/>
        <a:lstStyle/>
        <a:p>
          <a:endParaRPr lang="fr-FR"/>
        </a:p>
      </dgm:t>
    </dgm:pt>
    <dgm:pt modelId="{7444E787-8D36-4347-A252-22AC9F0ED54D}" type="sibTrans" cxnId="{D7D711B7-3ADA-4B83-B08E-FF31E2271D41}">
      <dgm:prSet/>
      <dgm:spPr/>
      <dgm:t>
        <a:bodyPr/>
        <a:lstStyle/>
        <a:p>
          <a:endParaRPr lang="fr-FR"/>
        </a:p>
      </dgm:t>
    </dgm:pt>
    <dgm:pt modelId="{4F5D53E9-A3CF-42E0-8374-53F8DF31FB3E}">
      <dgm:prSet phldrT="[Texte]" custT="1"/>
      <dgm:spPr/>
      <dgm:t>
        <a:bodyPr/>
        <a:lstStyle/>
        <a:p>
          <a:r>
            <a:rPr lang="fr-FR" sz="4000" dirty="0"/>
            <a:t>Modèles de l’évaluation</a:t>
          </a:r>
        </a:p>
      </dgm:t>
    </dgm:pt>
    <dgm:pt modelId="{F68A407D-AE9C-49CE-A1B9-729087AA0DE6}" type="parTrans" cxnId="{BADCCC06-ED0F-4E3C-AF17-BEB18504B5D5}">
      <dgm:prSet/>
      <dgm:spPr/>
      <dgm:t>
        <a:bodyPr/>
        <a:lstStyle/>
        <a:p>
          <a:endParaRPr lang="fr-FR"/>
        </a:p>
      </dgm:t>
    </dgm:pt>
    <dgm:pt modelId="{07322FDB-A7E1-4EF3-A571-134BE6F1BBFC}" type="sibTrans" cxnId="{BADCCC06-ED0F-4E3C-AF17-BEB18504B5D5}">
      <dgm:prSet/>
      <dgm:spPr/>
      <dgm:t>
        <a:bodyPr/>
        <a:lstStyle/>
        <a:p>
          <a:endParaRPr lang="fr-FR"/>
        </a:p>
      </dgm:t>
    </dgm:pt>
    <dgm:pt modelId="{B05C06A0-0289-49E9-ADC1-0DC8FC4D1728}">
      <dgm:prSet phldrT="[Texte]" custT="1"/>
      <dgm:spPr/>
      <dgm:t>
        <a:bodyPr/>
        <a:lstStyle/>
        <a:p>
          <a:r>
            <a:rPr lang="fr-FR" sz="4000" dirty="0"/>
            <a:t>Au cœur de l’évaluation formatrice</a:t>
          </a:r>
        </a:p>
      </dgm:t>
    </dgm:pt>
    <dgm:pt modelId="{BDBDF545-B68E-4B00-9F50-3A32020A5FF6}" type="parTrans" cxnId="{04342DE9-70EB-43DF-98A2-22D58C6389C6}">
      <dgm:prSet/>
      <dgm:spPr/>
      <dgm:t>
        <a:bodyPr/>
        <a:lstStyle/>
        <a:p>
          <a:endParaRPr lang="fr-FR"/>
        </a:p>
      </dgm:t>
    </dgm:pt>
    <dgm:pt modelId="{C1CE1A14-A671-4B25-82E7-C973B9E74820}" type="sibTrans" cxnId="{04342DE9-70EB-43DF-98A2-22D58C6389C6}">
      <dgm:prSet/>
      <dgm:spPr/>
      <dgm:t>
        <a:bodyPr/>
        <a:lstStyle/>
        <a:p>
          <a:endParaRPr lang="fr-FR"/>
        </a:p>
      </dgm:t>
    </dgm:pt>
    <dgm:pt modelId="{F6901FBF-11D1-4A38-A7A8-D5E1229D4552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6600" dirty="0"/>
            <a:t>Actions</a:t>
          </a:r>
        </a:p>
      </dgm:t>
    </dgm:pt>
    <dgm:pt modelId="{D99BCBE7-D7AD-4E5E-BF8F-04385EBE503E}" type="parTrans" cxnId="{80762C1B-794D-4F1E-B05D-E426C86FFB6B}">
      <dgm:prSet/>
      <dgm:spPr/>
      <dgm:t>
        <a:bodyPr/>
        <a:lstStyle/>
        <a:p>
          <a:endParaRPr lang="fr-FR"/>
        </a:p>
      </dgm:t>
    </dgm:pt>
    <dgm:pt modelId="{823C3708-B58C-443E-A62B-0DE502DDEED0}" type="sibTrans" cxnId="{80762C1B-794D-4F1E-B05D-E426C86FFB6B}">
      <dgm:prSet/>
      <dgm:spPr/>
      <dgm:t>
        <a:bodyPr/>
        <a:lstStyle/>
        <a:p>
          <a:endParaRPr lang="fr-FR"/>
        </a:p>
      </dgm:t>
    </dgm:pt>
    <dgm:pt modelId="{C5689817-9610-4107-BB03-3081120F6674}">
      <dgm:prSet phldrT="[Texte]" custT="1"/>
      <dgm:spPr/>
      <dgm:t>
        <a:bodyPr/>
        <a:lstStyle/>
        <a:p>
          <a:r>
            <a:rPr lang="fr-FR" sz="4000" dirty="0"/>
            <a:t>Attitudes méthodologiques</a:t>
          </a:r>
        </a:p>
      </dgm:t>
    </dgm:pt>
    <dgm:pt modelId="{2AE26114-26DB-46C5-A3EB-B2BB7CCD1D47}" type="parTrans" cxnId="{719B02E9-E7DD-41FC-8D2C-FBCD29D63652}">
      <dgm:prSet/>
      <dgm:spPr/>
      <dgm:t>
        <a:bodyPr/>
        <a:lstStyle/>
        <a:p>
          <a:endParaRPr lang="fr-FR"/>
        </a:p>
      </dgm:t>
    </dgm:pt>
    <dgm:pt modelId="{791475A6-D91F-4051-91C9-F6C9F1901EB8}" type="sibTrans" cxnId="{719B02E9-E7DD-41FC-8D2C-FBCD29D63652}">
      <dgm:prSet/>
      <dgm:spPr/>
      <dgm:t>
        <a:bodyPr/>
        <a:lstStyle/>
        <a:p>
          <a:endParaRPr lang="fr-FR"/>
        </a:p>
      </dgm:t>
    </dgm:pt>
    <dgm:pt modelId="{EF9F29B3-E2A7-4D53-92F8-78506051AFA2}">
      <dgm:prSet phldrT="[Texte]" custT="1"/>
      <dgm:spPr/>
      <dgm:t>
        <a:bodyPr/>
        <a:lstStyle/>
        <a:p>
          <a:r>
            <a:rPr lang="fr-FR" sz="4000" dirty="0"/>
            <a:t>Régulations organisées et orientées vers </a:t>
          </a:r>
          <a:r>
            <a:rPr lang="fr-FR" sz="4000" b="1" dirty="0">
              <a:solidFill>
                <a:schemeClr val="accent6">
                  <a:lumMod val="75000"/>
                </a:schemeClr>
              </a:solidFill>
            </a:rPr>
            <a:t>l’autorégulation</a:t>
          </a:r>
        </a:p>
      </dgm:t>
    </dgm:pt>
    <dgm:pt modelId="{5C62A45B-3D2C-423F-9CA4-5031AFCFD285}" type="parTrans" cxnId="{BBBC32D3-88BE-4702-A2A3-A8404F2C9497}">
      <dgm:prSet/>
      <dgm:spPr/>
      <dgm:t>
        <a:bodyPr/>
        <a:lstStyle/>
        <a:p>
          <a:endParaRPr lang="fr-FR"/>
        </a:p>
      </dgm:t>
    </dgm:pt>
    <dgm:pt modelId="{4AEE5657-CDA5-4F80-904F-7E56C6F44C5F}" type="sibTrans" cxnId="{BBBC32D3-88BE-4702-A2A3-A8404F2C9497}">
      <dgm:prSet/>
      <dgm:spPr/>
      <dgm:t>
        <a:bodyPr/>
        <a:lstStyle/>
        <a:p>
          <a:endParaRPr lang="fr-FR"/>
        </a:p>
      </dgm:t>
    </dgm:pt>
    <dgm:pt modelId="{718BFDE9-1E00-42D7-A23C-E8A3267E871A}" type="pres">
      <dgm:prSet presAssocID="{803CA2C8-006A-49A3-895A-7637CF6544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3FDA0C7-3258-4CC7-9127-97632F00E21B}" type="pres">
      <dgm:prSet presAssocID="{7AE75E94-642F-43D8-A81C-DE43A667ABE7}" presName="composite" presStyleCnt="0"/>
      <dgm:spPr/>
    </dgm:pt>
    <dgm:pt modelId="{E70894AF-C8C2-4A6F-81C6-365E1AA98532}" type="pres">
      <dgm:prSet presAssocID="{7AE75E94-642F-43D8-A81C-DE43A667ABE7}" presName="parentText" presStyleLbl="alignNode1" presStyleIdx="0" presStyleCnt="3" custLinFactNeighborY="831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F748AC-77D9-4EE0-87ED-C001F4C17CA2}" type="pres">
      <dgm:prSet presAssocID="{7AE75E94-642F-43D8-A81C-DE43A667ABE7}" presName="descendantText" presStyleLbl="alignAcc1" presStyleIdx="0" presStyleCnt="3" custLinFactNeighborY="127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30225F-BC63-4282-B723-652404E49477}" type="pres">
      <dgm:prSet presAssocID="{ED4181AD-3B28-40B6-847D-B54691260914}" presName="sp" presStyleCnt="0"/>
      <dgm:spPr/>
    </dgm:pt>
    <dgm:pt modelId="{E426D3A1-ED0E-409D-BD16-ACF5AAA6252A}" type="pres">
      <dgm:prSet presAssocID="{2B35A709-0BFD-40A5-8DA9-D98804D8D1BD}" presName="composite" presStyleCnt="0"/>
      <dgm:spPr/>
    </dgm:pt>
    <dgm:pt modelId="{07200180-3504-4D20-859A-A5983C21D0B1}" type="pres">
      <dgm:prSet presAssocID="{2B35A709-0BFD-40A5-8DA9-D98804D8D1BD}" presName="parentText" presStyleLbl="alignNode1" presStyleIdx="1" presStyleCnt="3" custLinFactNeighborY="-1350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6CDE3B-E433-45F0-A728-1ADDFFCCE384}" type="pres">
      <dgm:prSet presAssocID="{2B35A709-0BFD-40A5-8DA9-D98804D8D1BD}" presName="descendantText" presStyleLbl="alignAcc1" presStyleIdx="1" presStyleCnt="3" custLinFactNeighborY="-207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EF740F-04BD-4A68-8405-5B8B8F38F3D2}" type="pres">
      <dgm:prSet presAssocID="{7444E787-8D36-4347-A252-22AC9F0ED54D}" presName="sp" presStyleCnt="0"/>
      <dgm:spPr/>
    </dgm:pt>
    <dgm:pt modelId="{230BF3B9-D221-4B81-AD90-92F8238B93C1}" type="pres">
      <dgm:prSet presAssocID="{F6901FBF-11D1-4A38-A7A8-D5E1229D4552}" presName="composite" presStyleCnt="0"/>
      <dgm:spPr/>
    </dgm:pt>
    <dgm:pt modelId="{DA369755-CF40-4BA1-B720-CB29223CEB0A}" type="pres">
      <dgm:prSet presAssocID="{F6901FBF-11D1-4A38-A7A8-D5E1229D4552}" presName="parentText" presStyleLbl="alignNode1" presStyleIdx="2" presStyleCnt="3" custLinFactNeighborY="-3529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9B44F8-D10E-42F2-A7C9-14F4001333AB}" type="pres">
      <dgm:prSet presAssocID="{F6901FBF-11D1-4A38-A7A8-D5E1229D4552}" presName="descendantText" presStyleLbl="alignAcc1" presStyleIdx="2" presStyleCnt="3" custLinFactNeighborY="-543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467B844-94C0-4F53-87B8-F193037F7495}" type="presOf" srcId="{7AE75E94-642F-43D8-A81C-DE43A667ABE7}" destId="{E70894AF-C8C2-4A6F-81C6-365E1AA98532}" srcOrd="0" destOrd="0" presId="urn:microsoft.com/office/officeart/2005/8/layout/chevron2"/>
    <dgm:cxn modelId="{55392C70-1C0A-4B06-A1B5-2491974D99CC}" type="presOf" srcId="{803CA2C8-006A-49A3-895A-7637CF6544E1}" destId="{718BFDE9-1E00-42D7-A23C-E8A3267E871A}" srcOrd="0" destOrd="0" presId="urn:microsoft.com/office/officeart/2005/8/layout/chevron2"/>
    <dgm:cxn modelId="{7577CFE7-336B-430C-9B17-3D5EB40630C0}" type="presOf" srcId="{DDECB187-86C7-4907-B5F2-795A0DA460EE}" destId="{53F748AC-77D9-4EE0-87ED-C001F4C17CA2}" srcOrd="0" destOrd="0" presId="urn:microsoft.com/office/officeart/2005/8/layout/chevron2"/>
    <dgm:cxn modelId="{935A0A15-7B8D-4856-AD88-98D0FA5932FD}" srcId="{7AE75E94-642F-43D8-A81C-DE43A667ABE7}" destId="{DDECB187-86C7-4907-B5F2-795A0DA460EE}" srcOrd="0" destOrd="0" parTransId="{EA0B79FF-0945-4314-8B61-D52876F341B1}" sibTransId="{C1D7C322-94E8-4C3C-9080-582A861A0EBD}"/>
    <dgm:cxn modelId="{F676FDC9-78C5-4A57-8A79-2C37A230449E}" type="presOf" srcId="{2B35A709-0BFD-40A5-8DA9-D98804D8D1BD}" destId="{07200180-3504-4D20-859A-A5983C21D0B1}" srcOrd="0" destOrd="0" presId="urn:microsoft.com/office/officeart/2005/8/layout/chevron2"/>
    <dgm:cxn modelId="{1ED81C57-F36D-4102-8E40-FB940827458D}" type="presOf" srcId="{EF9F29B3-E2A7-4D53-92F8-78506051AFA2}" destId="{1C9B44F8-D10E-42F2-A7C9-14F4001333AB}" srcOrd="0" destOrd="1" presId="urn:microsoft.com/office/officeart/2005/8/layout/chevron2"/>
    <dgm:cxn modelId="{BBBC32D3-88BE-4702-A2A3-A8404F2C9497}" srcId="{F6901FBF-11D1-4A38-A7A8-D5E1229D4552}" destId="{EF9F29B3-E2A7-4D53-92F8-78506051AFA2}" srcOrd="1" destOrd="0" parTransId="{5C62A45B-3D2C-423F-9CA4-5031AFCFD285}" sibTransId="{4AEE5657-CDA5-4F80-904F-7E56C6F44C5F}"/>
    <dgm:cxn modelId="{79EF5166-B89C-4651-8849-2405B4CA738E}" type="presOf" srcId="{F6901FBF-11D1-4A38-A7A8-D5E1229D4552}" destId="{DA369755-CF40-4BA1-B720-CB29223CEB0A}" srcOrd="0" destOrd="0" presId="urn:microsoft.com/office/officeart/2005/8/layout/chevron2"/>
    <dgm:cxn modelId="{3F9FFC81-1D4C-4FCD-8CCC-2C3A65A7C9C6}" srcId="{803CA2C8-006A-49A3-895A-7637CF6544E1}" destId="{7AE75E94-642F-43D8-A81C-DE43A667ABE7}" srcOrd="0" destOrd="0" parTransId="{28D84F0B-5AAC-4D7A-B758-D2FD7E9ADD14}" sibTransId="{ED4181AD-3B28-40B6-847D-B54691260914}"/>
    <dgm:cxn modelId="{3770099C-095E-46CB-93DB-769125065A55}" type="presOf" srcId="{4F5D53E9-A3CF-42E0-8374-53F8DF31FB3E}" destId="{A26CDE3B-E433-45F0-A728-1ADDFFCCE384}" srcOrd="0" destOrd="0" presId="urn:microsoft.com/office/officeart/2005/8/layout/chevron2"/>
    <dgm:cxn modelId="{04342DE9-70EB-43DF-98A2-22D58C6389C6}" srcId="{2B35A709-0BFD-40A5-8DA9-D98804D8D1BD}" destId="{B05C06A0-0289-49E9-ADC1-0DC8FC4D1728}" srcOrd="1" destOrd="0" parTransId="{BDBDF545-B68E-4B00-9F50-3A32020A5FF6}" sibTransId="{C1CE1A14-A671-4B25-82E7-C973B9E74820}"/>
    <dgm:cxn modelId="{D7D711B7-3ADA-4B83-B08E-FF31E2271D41}" srcId="{803CA2C8-006A-49A3-895A-7637CF6544E1}" destId="{2B35A709-0BFD-40A5-8DA9-D98804D8D1BD}" srcOrd="1" destOrd="0" parTransId="{233FE795-D585-4601-9A90-487C605A1694}" sibTransId="{7444E787-8D36-4347-A252-22AC9F0ED54D}"/>
    <dgm:cxn modelId="{BADCCC06-ED0F-4E3C-AF17-BEB18504B5D5}" srcId="{2B35A709-0BFD-40A5-8DA9-D98804D8D1BD}" destId="{4F5D53E9-A3CF-42E0-8374-53F8DF31FB3E}" srcOrd="0" destOrd="0" parTransId="{F68A407D-AE9C-49CE-A1B9-729087AA0DE6}" sibTransId="{07322FDB-A7E1-4EF3-A571-134BE6F1BBFC}"/>
    <dgm:cxn modelId="{A8514DA7-C3F6-4218-B722-CE3848AB77E3}" type="presOf" srcId="{0486E93F-5373-4C5B-BAEC-C84189257237}" destId="{53F748AC-77D9-4EE0-87ED-C001F4C17CA2}" srcOrd="0" destOrd="1" presId="urn:microsoft.com/office/officeart/2005/8/layout/chevron2"/>
    <dgm:cxn modelId="{D0ACE834-026F-4D8E-A4FF-6C0723780D65}" type="presOf" srcId="{C5689817-9610-4107-BB03-3081120F6674}" destId="{1C9B44F8-D10E-42F2-A7C9-14F4001333AB}" srcOrd="0" destOrd="0" presId="urn:microsoft.com/office/officeart/2005/8/layout/chevron2"/>
    <dgm:cxn modelId="{719B02E9-E7DD-41FC-8D2C-FBCD29D63652}" srcId="{F6901FBF-11D1-4A38-A7A8-D5E1229D4552}" destId="{C5689817-9610-4107-BB03-3081120F6674}" srcOrd="0" destOrd="0" parTransId="{2AE26114-26DB-46C5-A3EB-B2BB7CCD1D47}" sibTransId="{791475A6-D91F-4051-91C9-F6C9F1901EB8}"/>
    <dgm:cxn modelId="{80762C1B-794D-4F1E-B05D-E426C86FFB6B}" srcId="{803CA2C8-006A-49A3-895A-7637CF6544E1}" destId="{F6901FBF-11D1-4A38-A7A8-D5E1229D4552}" srcOrd="2" destOrd="0" parTransId="{D99BCBE7-D7AD-4E5E-BF8F-04385EBE503E}" sibTransId="{823C3708-B58C-443E-A62B-0DE502DDEED0}"/>
    <dgm:cxn modelId="{12EE1EBB-2FB5-45C3-9B16-09B637901722}" srcId="{7AE75E94-642F-43D8-A81C-DE43A667ABE7}" destId="{0486E93F-5373-4C5B-BAEC-C84189257237}" srcOrd="1" destOrd="0" parTransId="{B66E6C17-C19D-4EE4-ACA0-89547E27A44E}" sibTransId="{80DBB052-6FCE-4FCD-A8A2-9C88B1A03601}"/>
    <dgm:cxn modelId="{43431A0D-B386-478A-BE43-0B0F40214D7C}" type="presOf" srcId="{B05C06A0-0289-49E9-ADC1-0DC8FC4D1728}" destId="{A26CDE3B-E433-45F0-A728-1ADDFFCCE384}" srcOrd="0" destOrd="1" presId="urn:microsoft.com/office/officeart/2005/8/layout/chevron2"/>
    <dgm:cxn modelId="{DDAA9B52-E528-4D10-871E-E5012CDB4EBB}" type="presParOf" srcId="{718BFDE9-1E00-42D7-A23C-E8A3267E871A}" destId="{B3FDA0C7-3258-4CC7-9127-97632F00E21B}" srcOrd="0" destOrd="0" presId="urn:microsoft.com/office/officeart/2005/8/layout/chevron2"/>
    <dgm:cxn modelId="{1E0B50CC-0129-4957-92B6-4F754F4C3EB3}" type="presParOf" srcId="{B3FDA0C7-3258-4CC7-9127-97632F00E21B}" destId="{E70894AF-C8C2-4A6F-81C6-365E1AA98532}" srcOrd="0" destOrd="0" presId="urn:microsoft.com/office/officeart/2005/8/layout/chevron2"/>
    <dgm:cxn modelId="{C19D4541-99E6-48E5-AA83-C4A1D783DB18}" type="presParOf" srcId="{B3FDA0C7-3258-4CC7-9127-97632F00E21B}" destId="{53F748AC-77D9-4EE0-87ED-C001F4C17CA2}" srcOrd="1" destOrd="0" presId="urn:microsoft.com/office/officeart/2005/8/layout/chevron2"/>
    <dgm:cxn modelId="{A19DDD5C-6A7F-4EFE-8AA5-A8D74B5A838E}" type="presParOf" srcId="{718BFDE9-1E00-42D7-A23C-E8A3267E871A}" destId="{8130225F-BC63-4282-B723-652404E49477}" srcOrd="1" destOrd="0" presId="urn:microsoft.com/office/officeart/2005/8/layout/chevron2"/>
    <dgm:cxn modelId="{56B09A8A-F8EF-40A4-AFC0-EC8ECA293407}" type="presParOf" srcId="{718BFDE9-1E00-42D7-A23C-E8A3267E871A}" destId="{E426D3A1-ED0E-409D-BD16-ACF5AAA6252A}" srcOrd="2" destOrd="0" presId="urn:microsoft.com/office/officeart/2005/8/layout/chevron2"/>
    <dgm:cxn modelId="{E59939E0-DFF6-4DE0-B5A4-74F157C4997F}" type="presParOf" srcId="{E426D3A1-ED0E-409D-BD16-ACF5AAA6252A}" destId="{07200180-3504-4D20-859A-A5983C21D0B1}" srcOrd="0" destOrd="0" presId="urn:microsoft.com/office/officeart/2005/8/layout/chevron2"/>
    <dgm:cxn modelId="{B0DFA107-F9D6-4E9D-8F39-0C01D39A4BB2}" type="presParOf" srcId="{E426D3A1-ED0E-409D-BD16-ACF5AAA6252A}" destId="{A26CDE3B-E433-45F0-A728-1ADDFFCCE384}" srcOrd="1" destOrd="0" presId="urn:microsoft.com/office/officeart/2005/8/layout/chevron2"/>
    <dgm:cxn modelId="{63C1409C-C49A-4AA6-B34E-9892A3E9DBB5}" type="presParOf" srcId="{718BFDE9-1E00-42D7-A23C-E8A3267E871A}" destId="{E9EF740F-04BD-4A68-8405-5B8B8F38F3D2}" srcOrd="3" destOrd="0" presId="urn:microsoft.com/office/officeart/2005/8/layout/chevron2"/>
    <dgm:cxn modelId="{AAFF8CE7-D63A-4381-95D9-6768C738F0B8}" type="presParOf" srcId="{718BFDE9-1E00-42D7-A23C-E8A3267E871A}" destId="{230BF3B9-D221-4B81-AD90-92F8238B93C1}" srcOrd="4" destOrd="0" presId="urn:microsoft.com/office/officeart/2005/8/layout/chevron2"/>
    <dgm:cxn modelId="{5B487341-3A5A-4664-8CF6-184DE982356F}" type="presParOf" srcId="{230BF3B9-D221-4B81-AD90-92F8238B93C1}" destId="{DA369755-CF40-4BA1-B720-CB29223CEB0A}" srcOrd="0" destOrd="0" presId="urn:microsoft.com/office/officeart/2005/8/layout/chevron2"/>
    <dgm:cxn modelId="{4E59F967-E197-400C-9E9E-25AD42A088C7}" type="presParOf" srcId="{230BF3B9-D221-4B81-AD90-92F8238B93C1}" destId="{1C9B44F8-D10E-42F2-A7C9-14F4001333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CAB4EC-8C6C-4CBE-8514-EAD77AF40007}" type="doc">
      <dgm:prSet loTypeId="urn:microsoft.com/office/officeart/2005/8/layout/pyramid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E288808-BB67-4F08-9183-0D092CA5CC89}">
      <dgm:prSet phldrT="[Texte]"/>
      <dgm:spPr/>
      <dgm:t>
        <a:bodyPr/>
        <a:lstStyle/>
        <a:p>
          <a:r>
            <a:rPr lang="fr-FR" dirty="0"/>
            <a:t>Comparaison des résultats des enfants :                                             </a:t>
          </a:r>
          <a:r>
            <a:rPr lang="fr-FR" b="1" dirty="0">
              <a:solidFill>
                <a:schemeClr val="accent6">
                  <a:lumMod val="75000"/>
                </a:schemeClr>
              </a:solidFill>
            </a:rPr>
            <a:t>+ 7,88 % </a:t>
          </a:r>
          <a:r>
            <a:rPr lang="fr-FR" dirty="0"/>
            <a:t>de réussite groupe expérimental en mathématiques  </a:t>
          </a:r>
          <a:r>
            <a:rPr lang="fr-FR" b="1" dirty="0">
              <a:solidFill>
                <a:schemeClr val="accent6">
                  <a:lumMod val="75000"/>
                </a:schemeClr>
              </a:solidFill>
            </a:rPr>
            <a:t>+ 11,67%  </a:t>
          </a:r>
          <a:r>
            <a:rPr lang="fr-FR" dirty="0"/>
            <a:t>de réussite pour le groupe expérimental en français </a:t>
          </a:r>
        </a:p>
      </dgm:t>
    </dgm:pt>
    <dgm:pt modelId="{9B648EDF-3D0A-4DD2-982C-22EDBF973A91}" type="parTrans" cxnId="{CA96D57A-CDE9-4984-9C55-8AC00581EBC8}">
      <dgm:prSet/>
      <dgm:spPr/>
      <dgm:t>
        <a:bodyPr/>
        <a:lstStyle/>
        <a:p>
          <a:endParaRPr lang="fr-FR"/>
        </a:p>
      </dgm:t>
    </dgm:pt>
    <dgm:pt modelId="{8DF9D402-F0DD-467A-B8AB-5B9C8D0E3935}" type="sibTrans" cxnId="{CA96D57A-CDE9-4984-9C55-8AC00581EBC8}">
      <dgm:prSet/>
      <dgm:spPr/>
      <dgm:t>
        <a:bodyPr/>
        <a:lstStyle/>
        <a:p>
          <a:endParaRPr lang="fr-FR"/>
        </a:p>
      </dgm:t>
    </dgm:pt>
    <dgm:pt modelId="{B7C5BA5D-91D6-4F51-ADCD-5DF1AF0416A2}">
      <dgm:prSet phldrT="[Texte]"/>
      <dgm:spPr/>
      <dgm:t>
        <a:bodyPr/>
        <a:lstStyle/>
        <a:p>
          <a:r>
            <a:rPr lang="fr-FR" dirty="0"/>
            <a:t>Création de 2 groupes de formateurs par randomisation :                                   -    groupe contrôle                             - groupe expérimental</a:t>
          </a:r>
        </a:p>
      </dgm:t>
    </dgm:pt>
    <dgm:pt modelId="{59ABFE0E-97CD-4AEC-BBF1-8DCB315C14FA}" type="parTrans" cxnId="{A64DD6F0-D2CC-4541-8F48-451F2364A20E}">
      <dgm:prSet/>
      <dgm:spPr/>
      <dgm:t>
        <a:bodyPr/>
        <a:lstStyle/>
        <a:p>
          <a:endParaRPr lang="fr-FR"/>
        </a:p>
      </dgm:t>
    </dgm:pt>
    <dgm:pt modelId="{57776F06-E426-4E7F-8EE7-E30D5BA9EF9D}" type="sibTrans" cxnId="{A64DD6F0-D2CC-4541-8F48-451F2364A20E}">
      <dgm:prSet/>
      <dgm:spPr/>
      <dgm:t>
        <a:bodyPr/>
        <a:lstStyle/>
        <a:p>
          <a:endParaRPr lang="fr-FR"/>
        </a:p>
      </dgm:t>
    </dgm:pt>
    <dgm:pt modelId="{9BA0D518-B96A-4F62-9D3D-1BD0AAFF68A7}" type="pres">
      <dgm:prSet presAssocID="{1CCAB4EC-8C6C-4CBE-8514-EAD77AF4000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AEC872EE-62E1-41AD-91D4-1088540A2F55}" type="pres">
      <dgm:prSet presAssocID="{1CCAB4EC-8C6C-4CBE-8514-EAD77AF40007}" presName="pyramid" presStyleLbl="node1" presStyleIdx="0" presStyleCnt="1"/>
      <dgm:spPr/>
    </dgm:pt>
    <dgm:pt modelId="{2D72B8F8-21AE-4826-A834-3CDE3F1B5FC5}" type="pres">
      <dgm:prSet presAssocID="{1CCAB4EC-8C6C-4CBE-8514-EAD77AF40007}" presName="theList" presStyleCnt="0"/>
      <dgm:spPr/>
    </dgm:pt>
    <dgm:pt modelId="{6E555F86-3D60-4A83-B2E1-590987B4CD4A}" type="pres">
      <dgm:prSet presAssocID="{2E288808-BB67-4F08-9183-0D092CA5CC89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D86354-0C1B-403E-BF6C-99D731D401D9}" type="pres">
      <dgm:prSet presAssocID="{2E288808-BB67-4F08-9183-0D092CA5CC89}" presName="aSpace" presStyleCnt="0"/>
      <dgm:spPr/>
    </dgm:pt>
    <dgm:pt modelId="{D2EDBC80-C476-49FD-BE1D-9FB1551FBEF5}" type="pres">
      <dgm:prSet presAssocID="{B7C5BA5D-91D6-4F51-ADCD-5DF1AF0416A2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7AE4FF-E0B4-420E-9652-EFCE990C780A}" type="pres">
      <dgm:prSet presAssocID="{B7C5BA5D-91D6-4F51-ADCD-5DF1AF0416A2}" presName="aSpace" presStyleCnt="0"/>
      <dgm:spPr/>
    </dgm:pt>
  </dgm:ptLst>
  <dgm:cxnLst>
    <dgm:cxn modelId="{1BE3A54F-58F0-42F4-BE6E-479DBE90210A}" type="presOf" srcId="{B7C5BA5D-91D6-4F51-ADCD-5DF1AF0416A2}" destId="{D2EDBC80-C476-49FD-BE1D-9FB1551FBEF5}" srcOrd="0" destOrd="0" presId="urn:microsoft.com/office/officeart/2005/8/layout/pyramid2"/>
    <dgm:cxn modelId="{A64DD6F0-D2CC-4541-8F48-451F2364A20E}" srcId="{1CCAB4EC-8C6C-4CBE-8514-EAD77AF40007}" destId="{B7C5BA5D-91D6-4F51-ADCD-5DF1AF0416A2}" srcOrd="1" destOrd="0" parTransId="{59ABFE0E-97CD-4AEC-BBF1-8DCB315C14FA}" sibTransId="{57776F06-E426-4E7F-8EE7-E30D5BA9EF9D}"/>
    <dgm:cxn modelId="{A462F65E-0E89-4681-AA5C-1CFF550651F9}" type="presOf" srcId="{1CCAB4EC-8C6C-4CBE-8514-EAD77AF40007}" destId="{9BA0D518-B96A-4F62-9D3D-1BD0AAFF68A7}" srcOrd="0" destOrd="0" presId="urn:microsoft.com/office/officeart/2005/8/layout/pyramid2"/>
    <dgm:cxn modelId="{CA96D57A-CDE9-4984-9C55-8AC00581EBC8}" srcId="{1CCAB4EC-8C6C-4CBE-8514-EAD77AF40007}" destId="{2E288808-BB67-4F08-9183-0D092CA5CC89}" srcOrd="0" destOrd="0" parTransId="{9B648EDF-3D0A-4DD2-982C-22EDBF973A91}" sibTransId="{8DF9D402-F0DD-467A-B8AB-5B9C8D0E3935}"/>
    <dgm:cxn modelId="{F14CBFEB-DE3C-4A99-ACC8-B9E08E8E6C53}" type="presOf" srcId="{2E288808-BB67-4F08-9183-0D092CA5CC89}" destId="{6E555F86-3D60-4A83-B2E1-590987B4CD4A}" srcOrd="0" destOrd="0" presId="urn:microsoft.com/office/officeart/2005/8/layout/pyramid2"/>
    <dgm:cxn modelId="{41A7B708-A681-4EFE-8047-DA08A4C01809}" type="presParOf" srcId="{9BA0D518-B96A-4F62-9D3D-1BD0AAFF68A7}" destId="{AEC872EE-62E1-41AD-91D4-1088540A2F55}" srcOrd="0" destOrd="0" presId="urn:microsoft.com/office/officeart/2005/8/layout/pyramid2"/>
    <dgm:cxn modelId="{8A997C3A-CA63-46CC-ACEE-BA11536A266A}" type="presParOf" srcId="{9BA0D518-B96A-4F62-9D3D-1BD0AAFF68A7}" destId="{2D72B8F8-21AE-4826-A834-3CDE3F1B5FC5}" srcOrd="1" destOrd="0" presId="urn:microsoft.com/office/officeart/2005/8/layout/pyramid2"/>
    <dgm:cxn modelId="{57646EB4-DECE-4F65-9A41-7EC692BAAC7D}" type="presParOf" srcId="{2D72B8F8-21AE-4826-A834-3CDE3F1B5FC5}" destId="{6E555F86-3D60-4A83-B2E1-590987B4CD4A}" srcOrd="0" destOrd="0" presId="urn:microsoft.com/office/officeart/2005/8/layout/pyramid2"/>
    <dgm:cxn modelId="{FCF58A48-3D4E-4089-A5B4-2ABF5856188F}" type="presParOf" srcId="{2D72B8F8-21AE-4826-A834-3CDE3F1B5FC5}" destId="{2CD86354-0C1B-403E-BF6C-99D731D401D9}" srcOrd="1" destOrd="0" presId="urn:microsoft.com/office/officeart/2005/8/layout/pyramid2"/>
    <dgm:cxn modelId="{CD6213FF-099F-49DB-8902-EE9FB14A3A24}" type="presParOf" srcId="{2D72B8F8-21AE-4826-A834-3CDE3F1B5FC5}" destId="{D2EDBC80-C476-49FD-BE1D-9FB1551FBEF5}" srcOrd="2" destOrd="0" presId="urn:microsoft.com/office/officeart/2005/8/layout/pyramid2"/>
    <dgm:cxn modelId="{CE1A8765-5262-4031-A7DC-FD01B1049980}" type="presParOf" srcId="{2D72B8F8-21AE-4826-A834-3CDE3F1B5FC5}" destId="{7C7AE4FF-E0B4-420E-9652-EFCE990C780A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DD53E-AA9E-4B90-9734-2A651D327DCA}">
      <dsp:nvSpPr>
        <dsp:cNvPr id="0" name=""/>
        <dsp:cNvSpPr/>
      </dsp:nvSpPr>
      <dsp:spPr>
        <a:xfrm rot="5400000">
          <a:off x="-663672" y="1078560"/>
          <a:ext cx="4605669" cy="3223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Organisateur</a:t>
          </a:r>
        </a:p>
      </dsp:txBody>
      <dsp:txXfrm rot="-5400000">
        <a:off x="27179" y="1999693"/>
        <a:ext cx="3223968" cy="1381701"/>
      </dsp:txXfrm>
    </dsp:sp>
    <dsp:sp modelId="{0A4BE25A-A317-4B76-BBC1-9182B440BFD2}">
      <dsp:nvSpPr>
        <dsp:cNvPr id="0" name=""/>
        <dsp:cNvSpPr/>
      </dsp:nvSpPr>
      <dsp:spPr>
        <a:xfrm rot="5400000">
          <a:off x="7550042" y="-4032150"/>
          <a:ext cx="2993685" cy="11828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Organise les conditions propices aux apprentissages</a:t>
          </a:r>
        </a:p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Propose des situations d’apprentissage permettant l’action</a:t>
          </a:r>
        </a:p>
      </dsp:txBody>
      <dsp:txXfrm rot="-5400000">
        <a:off x="3132773" y="531259"/>
        <a:ext cx="11682084" cy="2701405"/>
      </dsp:txXfrm>
    </dsp:sp>
    <dsp:sp modelId="{49EA3A9F-063B-4395-9CAC-9B968914680D}">
      <dsp:nvSpPr>
        <dsp:cNvPr id="0" name=""/>
        <dsp:cNvSpPr/>
      </dsp:nvSpPr>
      <dsp:spPr>
        <a:xfrm rot="5400000">
          <a:off x="-690850" y="4538289"/>
          <a:ext cx="4605669" cy="3223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/>
            <a:t>Régulateur</a:t>
          </a:r>
        </a:p>
      </dsp:txBody>
      <dsp:txXfrm rot="-5400000">
        <a:off x="1" y="5459422"/>
        <a:ext cx="3223968" cy="1381701"/>
      </dsp:txXfrm>
    </dsp:sp>
    <dsp:sp modelId="{0DB4C7DF-E6D4-462F-94DA-A517300CA653}">
      <dsp:nvSpPr>
        <dsp:cNvPr id="0" name=""/>
        <dsp:cNvSpPr/>
      </dsp:nvSpPr>
      <dsp:spPr>
        <a:xfrm rot="5400000">
          <a:off x="7641238" y="-635263"/>
          <a:ext cx="2993685" cy="11828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Intervient pour répondre aux besoins des enfants </a:t>
          </a:r>
        </a:p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Régule les procédures mises en œuvre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Valorise son travail</a:t>
          </a:r>
        </a:p>
      </dsp:txBody>
      <dsp:txXfrm rot="-5400000">
        <a:off x="3223969" y="3928146"/>
        <a:ext cx="11682084" cy="2701405"/>
      </dsp:txXfrm>
    </dsp:sp>
    <dsp:sp modelId="{84D5335A-670B-4ABF-AB06-8506E6CE2886}">
      <dsp:nvSpPr>
        <dsp:cNvPr id="0" name=""/>
        <dsp:cNvSpPr/>
      </dsp:nvSpPr>
      <dsp:spPr>
        <a:xfrm rot="5400000">
          <a:off x="-690850" y="7949889"/>
          <a:ext cx="4605669" cy="3223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600" kern="1200" dirty="0"/>
            <a:t>Passeur</a:t>
          </a:r>
        </a:p>
      </dsp:txBody>
      <dsp:txXfrm rot="-5400000">
        <a:off x="1" y="8871022"/>
        <a:ext cx="3223968" cy="1381701"/>
      </dsp:txXfrm>
    </dsp:sp>
    <dsp:sp modelId="{3367E2F8-CE77-44A0-BB77-1CEFA90FF8F2}">
      <dsp:nvSpPr>
        <dsp:cNvPr id="0" name=""/>
        <dsp:cNvSpPr/>
      </dsp:nvSpPr>
      <dsp:spPr>
        <a:xfrm rot="5400000">
          <a:off x="7641238" y="2808834"/>
          <a:ext cx="2993685" cy="11828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Fait confiance à l’élève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Repère et exploite les erreurs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Passe le relais pour laisser l’élève ou le groupe </a:t>
          </a:r>
          <a:r>
            <a:rPr lang="fr-FR" sz="4000" b="1" kern="1200" dirty="0">
              <a:solidFill>
                <a:srgbClr val="4472C4"/>
              </a:solidFill>
            </a:rPr>
            <a:t>s’autoréguler</a:t>
          </a:r>
        </a:p>
      </dsp:txBody>
      <dsp:txXfrm rot="-5400000">
        <a:off x="3223969" y="7372243"/>
        <a:ext cx="11682084" cy="2701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894AF-C8C2-4A6F-81C6-365E1AA98532}">
      <dsp:nvSpPr>
        <dsp:cNvPr id="0" name=""/>
        <dsp:cNvSpPr/>
      </dsp:nvSpPr>
      <dsp:spPr>
        <a:xfrm rot="5400000">
          <a:off x="-695101" y="1081845"/>
          <a:ext cx="4634012" cy="3243808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Vers un objectif </a:t>
          </a:r>
        </a:p>
      </dsp:txBody>
      <dsp:txXfrm rot="-5400000">
        <a:off x="1" y="2008647"/>
        <a:ext cx="3243808" cy="1390204"/>
      </dsp:txXfrm>
    </dsp:sp>
    <dsp:sp modelId="{53F748AC-77D9-4EE0-87ED-C001F4C17CA2}">
      <dsp:nvSpPr>
        <dsp:cNvPr id="0" name=""/>
        <dsp:cNvSpPr/>
      </dsp:nvSpPr>
      <dsp:spPr>
        <a:xfrm rot="5400000">
          <a:off x="6651195" y="-3020754"/>
          <a:ext cx="3012107" cy="9826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Réussite de tous les élèves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Développement de l’autonomie</a:t>
          </a:r>
        </a:p>
      </dsp:txBody>
      <dsp:txXfrm rot="-5400000">
        <a:off x="3243808" y="533672"/>
        <a:ext cx="9679843" cy="2718029"/>
      </dsp:txXfrm>
    </dsp:sp>
    <dsp:sp modelId="{07200180-3504-4D20-859A-A5983C21D0B1}">
      <dsp:nvSpPr>
        <dsp:cNvPr id="0" name=""/>
        <dsp:cNvSpPr/>
      </dsp:nvSpPr>
      <dsp:spPr>
        <a:xfrm rot="5400000">
          <a:off x="-695101" y="4521499"/>
          <a:ext cx="4634012" cy="3243808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/>
            <a:t>Théorie</a:t>
          </a:r>
        </a:p>
      </dsp:txBody>
      <dsp:txXfrm rot="-5400000">
        <a:off x="1" y="5448301"/>
        <a:ext cx="3243808" cy="1390204"/>
      </dsp:txXfrm>
    </dsp:sp>
    <dsp:sp modelId="{A26CDE3B-E433-45F0-A728-1ADDFFCCE384}">
      <dsp:nvSpPr>
        <dsp:cNvPr id="0" name=""/>
        <dsp:cNvSpPr/>
      </dsp:nvSpPr>
      <dsp:spPr>
        <a:xfrm rot="5400000">
          <a:off x="6651195" y="419098"/>
          <a:ext cx="3012107" cy="9826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Modèles de l’évaluation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Au cœur de l’évaluation formatrice</a:t>
          </a:r>
        </a:p>
      </dsp:txBody>
      <dsp:txXfrm rot="-5400000">
        <a:off x="3243808" y="3973525"/>
        <a:ext cx="9679843" cy="2718029"/>
      </dsp:txXfrm>
    </dsp:sp>
    <dsp:sp modelId="{DA369755-CF40-4BA1-B720-CB29223CEB0A}">
      <dsp:nvSpPr>
        <dsp:cNvPr id="0" name=""/>
        <dsp:cNvSpPr/>
      </dsp:nvSpPr>
      <dsp:spPr>
        <a:xfrm rot="5400000">
          <a:off x="-695101" y="7962544"/>
          <a:ext cx="4634012" cy="3243808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600" kern="1200" dirty="0"/>
            <a:t>Actions</a:t>
          </a:r>
        </a:p>
      </dsp:txBody>
      <dsp:txXfrm rot="-5400000">
        <a:off x="1" y="8889346"/>
        <a:ext cx="3243808" cy="1390204"/>
      </dsp:txXfrm>
    </dsp:sp>
    <dsp:sp modelId="{1C9B44F8-D10E-42F2-A7C9-14F4001333AB}">
      <dsp:nvSpPr>
        <dsp:cNvPr id="0" name=""/>
        <dsp:cNvSpPr/>
      </dsp:nvSpPr>
      <dsp:spPr>
        <a:xfrm rot="5400000">
          <a:off x="6651195" y="3859494"/>
          <a:ext cx="3012107" cy="9826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Attitudes méthodologiques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000" kern="1200" dirty="0"/>
            <a:t>Régulations organisées et orientées vers </a:t>
          </a:r>
          <a:r>
            <a:rPr lang="fr-FR" sz="4000" b="1" kern="1200" dirty="0">
              <a:solidFill>
                <a:schemeClr val="accent6">
                  <a:lumMod val="75000"/>
                </a:schemeClr>
              </a:solidFill>
            </a:rPr>
            <a:t>l’autorégulation</a:t>
          </a:r>
        </a:p>
      </dsp:txBody>
      <dsp:txXfrm rot="-5400000">
        <a:off x="3243808" y="7413921"/>
        <a:ext cx="9679843" cy="2718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872EE-62E1-41AD-91D4-1088540A2F55}">
      <dsp:nvSpPr>
        <dsp:cNvPr id="0" name=""/>
        <dsp:cNvSpPr/>
      </dsp:nvSpPr>
      <dsp:spPr>
        <a:xfrm>
          <a:off x="3368944" y="0"/>
          <a:ext cx="10817680" cy="1081768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55F86-3D60-4A83-B2E1-590987B4CD4A}">
      <dsp:nvSpPr>
        <dsp:cNvPr id="0" name=""/>
        <dsp:cNvSpPr/>
      </dsp:nvSpPr>
      <dsp:spPr>
        <a:xfrm>
          <a:off x="8777784" y="1082824"/>
          <a:ext cx="7031492" cy="38453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Comparaison des résultats des enfants :                                             </a:t>
          </a:r>
          <a:r>
            <a:rPr lang="fr-FR" sz="3700" b="1" kern="1200" dirty="0">
              <a:solidFill>
                <a:schemeClr val="accent6">
                  <a:lumMod val="75000"/>
                </a:schemeClr>
              </a:solidFill>
            </a:rPr>
            <a:t>+ 7,88 % </a:t>
          </a:r>
          <a:r>
            <a:rPr lang="fr-FR" sz="3700" kern="1200" dirty="0"/>
            <a:t>de réussite groupe expérimental en mathématiques  </a:t>
          </a:r>
          <a:r>
            <a:rPr lang="fr-FR" sz="3700" b="1" kern="1200" dirty="0">
              <a:solidFill>
                <a:schemeClr val="accent6">
                  <a:lumMod val="75000"/>
                </a:schemeClr>
              </a:solidFill>
            </a:rPr>
            <a:t>+ 11,67%  </a:t>
          </a:r>
          <a:r>
            <a:rPr lang="fr-FR" sz="3700" kern="1200" dirty="0"/>
            <a:t>de réussite pour le groupe expérimental en français </a:t>
          </a:r>
        </a:p>
      </dsp:txBody>
      <dsp:txXfrm>
        <a:off x="8965498" y="1270538"/>
        <a:ext cx="6656064" cy="3469919"/>
      </dsp:txXfrm>
    </dsp:sp>
    <dsp:sp modelId="{D2EDBC80-C476-49FD-BE1D-9FB1551FBEF5}">
      <dsp:nvSpPr>
        <dsp:cNvPr id="0" name=""/>
        <dsp:cNvSpPr/>
      </dsp:nvSpPr>
      <dsp:spPr>
        <a:xfrm>
          <a:off x="8777784" y="5408840"/>
          <a:ext cx="7031492" cy="38453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Création de 2 groupes de formateurs par randomisation :                                   -    groupe contrôle                             - groupe expérimental</a:t>
          </a:r>
        </a:p>
      </dsp:txBody>
      <dsp:txXfrm>
        <a:off x="8965498" y="5596554"/>
        <a:ext cx="6656064" cy="3469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79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15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42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56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52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62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64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16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79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00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74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8097-F6EC-47F3-81A2-29B03B40F1F3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36912-1B9A-4961-9539-A90233ED9D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1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1.jp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mailto:sophie.pinazo@univ-amu.fr" TargetMode="Externa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Colors" Target="../diagrams/colors2.xml"/><Relationship Id="rId19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5257A6F-A29A-4F95-81C4-DB0DD2ACAC65}"/>
              </a:ext>
            </a:extLst>
          </p:cNvPr>
          <p:cNvSpPr/>
          <p:nvPr/>
        </p:nvSpPr>
        <p:spPr>
          <a:xfrm rot="20188064">
            <a:off x="314540" y="7483122"/>
            <a:ext cx="5610354" cy="92333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Objectif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BE3AF7-F45A-455A-92F5-15F559FD2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0641" y="5054117"/>
            <a:ext cx="25733931" cy="1436553"/>
          </a:xfrm>
        </p:spPr>
        <p:txBody>
          <a:bodyPr>
            <a:normAutofit fontScale="90000"/>
          </a:bodyPr>
          <a:lstStyle/>
          <a:p>
            <a:r>
              <a:rPr lang="fr-FR" sz="9600" b="1" dirty="0">
                <a:solidFill>
                  <a:srgbClr val="4472C4"/>
                </a:solidFill>
              </a:rPr>
              <a:t>L’AUTORÉGULATION POUR UNE PÉDAGOGIE INNOVANTE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081F42-7D5C-423D-9739-AA94BE58E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1" y="7123293"/>
            <a:ext cx="22706410" cy="1977479"/>
          </a:xfrm>
          <a:ln w="28575">
            <a:solidFill>
              <a:srgbClr val="4472C4"/>
            </a:solidFill>
          </a:ln>
        </p:spPr>
        <p:txBody>
          <a:bodyPr>
            <a:noAutofit/>
          </a:bodyPr>
          <a:lstStyle/>
          <a:p>
            <a:r>
              <a:rPr lang="fr-FR" sz="6600" dirty="0"/>
              <a:t> </a:t>
            </a:r>
            <a:r>
              <a:rPr lang="fr-FR" sz="5400" dirty="0"/>
              <a:t>Former les adultes à l’autorégulation pour favoriser les apprentissages des élèves en difficulté scolaire.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73E127-953C-4F51-AF67-702B2F91DF90}"/>
              </a:ext>
            </a:extLst>
          </p:cNvPr>
          <p:cNvSpPr/>
          <p:nvPr/>
        </p:nvSpPr>
        <p:spPr>
          <a:xfrm>
            <a:off x="0" y="0"/>
            <a:ext cx="30276000" cy="36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6C10BAF-FE74-4939-AC3C-BDD9161110E0}"/>
              </a:ext>
            </a:extLst>
          </p:cNvPr>
          <p:cNvSpPr txBox="1"/>
          <p:nvPr/>
        </p:nvSpPr>
        <p:spPr>
          <a:xfrm>
            <a:off x="3119718" y="3864108"/>
            <a:ext cx="248848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Créativité et innovation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34EE77D-F8B7-4CA2-A1FA-41B7B48863ED}"/>
              </a:ext>
            </a:extLst>
          </p:cNvPr>
          <p:cNvSpPr txBox="1"/>
          <p:nvPr/>
        </p:nvSpPr>
        <p:spPr>
          <a:xfrm>
            <a:off x="1845901" y="13473124"/>
            <a:ext cx="13596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4472C4"/>
                </a:solidFill>
              </a:rPr>
              <a:t>La pédagogie autorégulatrice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5EB6A06-FC1E-4283-A374-F51F5425F8BC}"/>
              </a:ext>
            </a:extLst>
          </p:cNvPr>
          <p:cNvSpPr txBox="1"/>
          <p:nvPr/>
        </p:nvSpPr>
        <p:spPr>
          <a:xfrm>
            <a:off x="16170442" y="13467473"/>
            <a:ext cx="135806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chemeClr val="accent6">
                    <a:lumMod val="75000"/>
                  </a:schemeClr>
                </a:solidFill>
              </a:rPr>
              <a:t>Une démarche innovante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ACA726D-F989-49EE-A7BD-5BC3F1CCDF6C}"/>
              </a:ext>
            </a:extLst>
          </p:cNvPr>
          <p:cNvSpPr txBox="1"/>
          <p:nvPr/>
        </p:nvSpPr>
        <p:spPr>
          <a:xfrm>
            <a:off x="1118249" y="14729089"/>
            <a:ext cx="1505219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Pédagogie qui nécessite que l’enseignant adopte une </a:t>
            </a:r>
            <a:r>
              <a:rPr lang="fr-FR" sz="5400" dirty="0"/>
              <a:t>posture de </a:t>
            </a:r>
          </a:p>
          <a:p>
            <a:pPr algn="ctr"/>
            <a:r>
              <a:rPr lang="fr-FR" sz="6600" b="1" dirty="0">
                <a:solidFill>
                  <a:srgbClr val="4472C4"/>
                </a:solidFill>
              </a:rPr>
              <a:t>passeur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3A1A1A70-771E-49D6-85AE-5AF1C41E87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2099587"/>
              </p:ext>
            </p:extLst>
          </p:nvPr>
        </p:nvGraphicFramePr>
        <p:xfrm>
          <a:off x="781366" y="17233003"/>
          <a:ext cx="15052193" cy="1345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A3A10CF8-E319-4189-BC53-8F03BBA488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7780477"/>
              </p:ext>
            </p:extLst>
          </p:nvPr>
        </p:nvGraphicFramePr>
        <p:xfrm>
          <a:off x="16343531" y="17240359"/>
          <a:ext cx="13070691" cy="1353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12047AE7-A914-47DA-AEDF-37EA5F1232E6}"/>
              </a:ext>
            </a:extLst>
          </p:cNvPr>
          <p:cNvSpPr txBox="1"/>
          <p:nvPr/>
        </p:nvSpPr>
        <p:spPr>
          <a:xfrm>
            <a:off x="17142879" y="14791451"/>
            <a:ext cx="126082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La pédagogie autorégulatrice permet des </a:t>
            </a:r>
            <a:r>
              <a:rPr lang="fr-FR" sz="5400" dirty="0"/>
              <a:t>organisations</a:t>
            </a:r>
            <a:r>
              <a:rPr lang="fr-FR" sz="4800" dirty="0"/>
              <a:t> </a:t>
            </a:r>
          </a:p>
          <a:p>
            <a:pPr algn="ctr"/>
            <a:r>
              <a:rPr lang="fr-FR" sz="6000" b="1" dirty="0">
                <a:solidFill>
                  <a:schemeClr val="accent6">
                    <a:lumMod val="75000"/>
                  </a:schemeClr>
                </a:solidFill>
              </a:rPr>
              <a:t>créatives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6A7B5C9-B04B-4B9B-9DBD-361B4D8ED188}"/>
              </a:ext>
            </a:extLst>
          </p:cNvPr>
          <p:cNvSpPr txBox="1"/>
          <p:nvPr/>
        </p:nvSpPr>
        <p:spPr>
          <a:xfrm>
            <a:off x="1118249" y="40618611"/>
            <a:ext cx="28574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200" dirty="0"/>
          </a:p>
          <a:p>
            <a:pPr algn="ctr"/>
            <a:r>
              <a:rPr lang="fr-FR" sz="3200" dirty="0"/>
              <a:t>Sophie Romero Pinazo </a:t>
            </a:r>
          </a:p>
          <a:p>
            <a:pPr algn="ctr"/>
            <a:r>
              <a:rPr lang="fr-FR" sz="3200" dirty="0">
                <a:hlinkClick r:id="rId12"/>
              </a:rPr>
              <a:t>sophie.pinazo@univ-amu.fr</a:t>
            </a:r>
            <a:r>
              <a:rPr lang="fr-FR" sz="3200" dirty="0"/>
              <a:t> Ecole doctorale 356 - Laboratoire ADEF EA-4671 – directeur Christine </a:t>
            </a:r>
            <a:r>
              <a:rPr lang="fr-FR" sz="3200" dirty="0" err="1"/>
              <a:t>Poplimont</a:t>
            </a:r>
            <a:endParaRPr lang="fr-FR" sz="3200" dirty="0"/>
          </a:p>
        </p:txBody>
      </p: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E706E703-E09C-44B7-9CBE-3546AE20A6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8709029"/>
              </p:ext>
            </p:extLst>
          </p:nvPr>
        </p:nvGraphicFramePr>
        <p:xfrm>
          <a:off x="12444926" y="28709758"/>
          <a:ext cx="19178222" cy="1081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7" name="ZoneTexte 16">
            <a:extLst>
              <a:ext uri="{FF2B5EF4-FFF2-40B4-BE49-F238E27FC236}">
                <a16:creationId xmlns:a16="http://schemas.microsoft.com/office/drawing/2014/main" id="{08CEDDE9-F32C-4C34-88B6-0006914CD090}"/>
              </a:ext>
            </a:extLst>
          </p:cNvPr>
          <p:cNvSpPr txBox="1"/>
          <p:nvPr/>
        </p:nvSpPr>
        <p:spPr>
          <a:xfrm rot="17812028">
            <a:off x="11888681" y="33384466"/>
            <a:ext cx="13071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Basée sur une recherche expérimentale </a:t>
            </a:r>
            <a:r>
              <a:rPr lang="fr-FR" sz="4400" i="1" dirty="0"/>
              <a:t>en REP et REP+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4331471-6DAA-4E2A-8681-C0D88D33E6B3}"/>
              </a:ext>
            </a:extLst>
          </p:cNvPr>
          <p:cNvSpPr txBox="1"/>
          <p:nvPr/>
        </p:nvSpPr>
        <p:spPr>
          <a:xfrm>
            <a:off x="16129556" y="38623757"/>
            <a:ext cx="12705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800" b="1" dirty="0">
                <a:solidFill>
                  <a:schemeClr val="bg1"/>
                </a:solidFill>
              </a:rPr>
              <a:t>Une formation à l’autorégulation</a:t>
            </a: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0CD7A25B-8C42-4FFA-A57B-FC5F3DE09D71}"/>
              </a:ext>
            </a:extLst>
          </p:cNvPr>
          <p:cNvGrpSpPr/>
          <p:nvPr/>
        </p:nvGrpSpPr>
        <p:grpSpPr>
          <a:xfrm>
            <a:off x="12140948" y="28432681"/>
            <a:ext cx="4678608" cy="4378383"/>
            <a:chOff x="9546911" y="-26044"/>
            <a:chExt cx="2231630" cy="2565092"/>
          </a:xfrm>
        </p:grpSpPr>
        <p:sp>
          <p:nvSpPr>
            <p:cNvPr id="41" name="Hexagone 40">
              <a:extLst>
                <a:ext uri="{FF2B5EF4-FFF2-40B4-BE49-F238E27FC236}">
                  <a16:creationId xmlns:a16="http://schemas.microsoft.com/office/drawing/2014/main" id="{892C2583-3935-4C4F-8966-ED4430C7254B}"/>
                </a:ext>
              </a:extLst>
            </p:cNvPr>
            <p:cNvSpPr/>
            <p:nvPr/>
          </p:nvSpPr>
          <p:spPr>
            <a:xfrm rot="5400000">
              <a:off x="9380180" y="140687"/>
              <a:ext cx="2565092" cy="2231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Hexagone 4">
              <a:extLst>
                <a:ext uri="{FF2B5EF4-FFF2-40B4-BE49-F238E27FC236}">
                  <a16:creationId xmlns:a16="http://schemas.microsoft.com/office/drawing/2014/main" id="{F6103E0C-A287-4568-BD23-23A3A59B1EE0}"/>
                </a:ext>
              </a:extLst>
            </p:cNvPr>
            <p:cNvSpPr txBox="1"/>
            <p:nvPr/>
          </p:nvSpPr>
          <p:spPr>
            <a:xfrm>
              <a:off x="9894673" y="401878"/>
              <a:ext cx="1536106" cy="1765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3600" kern="1200" dirty="0"/>
                <a:t>L’autorégulation est créatrice de sens</a:t>
              </a:r>
            </a:p>
          </p:txBody>
        </p:sp>
      </p:grpSp>
      <p:sp>
        <p:nvSpPr>
          <p:cNvPr id="54" name="Hexagone 4">
            <a:extLst>
              <a:ext uri="{FF2B5EF4-FFF2-40B4-BE49-F238E27FC236}">
                <a16:creationId xmlns:a16="http://schemas.microsoft.com/office/drawing/2014/main" id="{026CCFE8-B43D-48B7-8683-4F3556216F1F}"/>
              </a:ext>
            </a:extLst>
          </p:cNvPr>
          <p:cNvSpPr txBox="1"/>
          <p:nvPr/>
        </p:nvSpPr>
        <p:spPr>
          <a:xfrm>
            <a:off x="10496848" y="34237161"/>
            <a:ext cx="1536106" cy="17656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600" kern="1200" dirty="0"/>
              <a:t>L’autorégulation permet de redonner du</a:t>
            </a:r>
          </a:p>
        </p:txBody>
      </p:sp>
      <p:sp>
        <p:nvSpPr>
          <p:cNvPr id="59" name="Hexagone 58">
            <a:extLst>
              <a:ext uri="{FF2B5EF4-FFF2-40B4-BE49-F238E27FC236}">
                <a16:creationId xmlns:a16="http://schemas.microsoft.com/office/drawing/2014/main" id="{6A2E530E-D72B-4E50-AB67-F4F8B3CDF44D}"/>
              </a:ext>
            </a:extLst>
          </p:cNvPr>
          <p:cNvSpPr/>
          <p:nvPr/>
        </p:nvSpPr>
        <p:spPr>
          <a:xfrm rot="5400000">
            <a:off x="7269237" y="28315360"/>
            <a:ext cx="4378383" cy="467860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Hexagone 60">
            <a:extLst>
              <a:ext uri="{FF2B5EF4-FFF2-40B4-BE49-F238E27FC236}">
                <a16:creationId xmlns:a16="http://schemas.microsoft.com/office/drawing/2014/main" id="{DFF16AC7-3E07-49E3-B900-1C70A8917DAC}"/>
              </a:ext>
            </a:extLst>
          </p:cNvPr>
          <p:cNvSpPr/>
          <p:nvPr/>
        </p:nvSpPr>
        <p:spPr>
          <a:xfrm rot="5400000">
            <a:off x="4932546" y="31852547"/>
            <a:ext cx="4378383" cy="467860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Hexagone 61">
            <a:extLst>
              <a:ext uri="{FF2B5EF4-FFF2-40B4-BE49-F238E27FC236}">
                <a16:creationId xmlns:a16="http://schemas.microsoft.com/office/drawing/2014/main" id="{E3C28B68-18F8-4F89-890E-65CF848131F0}"/>
              </a:ext>
            </a:extLst>
          </p:cNvPr>
          <p:cNvSpPr/>
          <p:nvPr/>
        </p:nvSpPr>
        <p:spPr>
          <a:xfrm rot="5400000">
            <a:off x="2319726" y="28459738"/>
            <a:ext cx="4378383" cy="467860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Hexagone 62">
            <a:extLst>
              <a:ext uri="{FF2B5EF4-FFF2-40B4-BE49-F238E27FC236}">
                <a16:creationId xmlns:a16="http://schemas.microsoft.com/office/drawing/2014/main" id="{4E8880E5-D290-4D18-9AB0-1C72CCF224C3}"/>
              </a:ext>
            </a:extLst>
          </p:cNvPr>
          <p:cNvSpPr/>
          <p:nvPr/>
        </p:nvSpPr>
        <p:spPr>
          <a:xfrm rot="5400000">
            <a:off x="9872594" y="31849731"/>
            <a:ext cx="4378383" cy="467860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889E8790-C384-4A57-A42E-97CC0C9C7DF9}"/>
              </a:ext>
            </a:extLst>
          </p:cNvPr>
          <p:cNvSpPr txBox="1"/>
          <p:nvPr/>
        </p:nvSpPr>
        <p:spPr>
          <a:xfrm>
            <a:off x="7723138" y="29619251"/>
            <a:ext cx="34000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Il est possible de former à l’autorégulation</a:t>
            </a:r>
          </a:p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641FBEFB-7599-47BB-B484-5BE624AF5074}"/>
              </a:ext>
            </a:extLst>
          </p:cNvPr>
          <p:cNvSpPr txBox="1"/>
          <p:nvPr/>
        </p:nvSpPr>
        <p:spPr>
          <a:xfrm>
            <a:off x="5093624" y="32640936"/>
            <a:ext cx="4050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L’autorégulation impacte favorablement la progression des élèves en difficulté scolaire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95427C58-3CB2-466E-A0BB-E74222342A28}"/>
              </a:ext>
            </a:extLst>
          </p:cNvPr>
          <p:cNvSpPr txBox="1"/>
          <p:nvPr/>
        </p:nvSpPr>
        <p:spPr>
          <a:xfrm>
            <a:off x="2684959" y="29644880"/>
            <a:ext cx="36201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L’autorégulation permet de redonner du sens à l’évaluation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E199AED1-B47F-4148-942E-5C088B7216CC}"/>
              </a:ext>
            </a:extLst>
          </p:cNvPr>
          <p:cNvSpPr txBox="1"/>
          <p:nvPr/>
        </p:nvSpPr>
        <p:spPr>
          <a:xfrm>
            <a:off x="10462195" y="33099010"/>
            <a:ext cx="33639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L’autorégulation peut être une démarche pédagogique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EB76238B-EECD-444A-AAC5-29EE8E4C85C6}"/>
              </a:ext>
            </a:extLst>
          </p:cNvPr>
          <p:cNvSpPr txBox="1"/>
          <p:nvPr/>
        </p:nvSpPr>
        <p:spPr>
          <a:xfrm>
            <a:off x="1164300" y="9667216"/>
            <a:ext cx="27905203" cy="3539430"/>
          </a:xfrm>
          <a:prstGeom prst="rect">
            <a:avLst/>
          </a:prstGeom>
          <a:noFill/>
          <a:ln w="19050" cmpd="thinThick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L’autorégulation est un processus complexe fonctionnant avec des boucles de régulation qui se complètent et interfèrent entre elles, pour interagir sur les buts, les </a:t>
            </a:r>
            <a:r>
              <a:rPr lang="fr-FR" sz="3200" dirty="0" err="1"/>
              <a:t>métaconnaissances</a:t>
            </a:r>
            <a:r>
              <a:rPr lang="fr-FR" sz="3200" dirty="0"/>
              <a:t> et les stratégies du sujet. 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La connaissance par les enseignants de ce processus peut permettre  : </a:t>
            </a:r>
          </a:p>
          <a:p>
            <a:pPr algn="ctr"/>
            <a:r>
              <a:rPr lang="fr-FR" sz="3200" dirty="0"/>
              <a:t>de s’adapter à une classe hétérogène et de répondre aux besoins de chacun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>
                <a:solidFill>
                  <a:srgbClr val="4472C4"/>
                </a:solidFill>
              </a:rPr>
              <a:t>Différenciation pédagogique</a:t>
            </a:r>
          </a:p>
        </p:txBody>
      </p:sp>
      <p:sp>
        <p:nvSpPr>
          <p:cNvPr id="69" name="Flèche : bas 68">
            <a:extLst>
              <a:ext uri="{FF2B5EF4-FFF2-40B4-BE49-F238E27FC236}">
                <a16:creationId xmlns:a16="http://schemas.microsoft.com/office/drawing/2014/main" id="{6AC6DA09-F5A5-49B2-B5F4-26125BFADB1B}"/>
              </a:ext>
            </a:extLst>
          </p:cNvPr>
          <p:cNvSpPr/>
          <p:nvPr/>
        </p:nvSpPr>
        <p:spPr>
          <a:xfrm>
            <a:off x="15562145" y="12130710"/>
            <a:ext cx="742950" cy="56966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1" name="Image 70">
            <a:extLst>
              <a:ext uri="{FF2B5EF4-FFF2-40B4-BE49-F238E27FC236}">
                <a16:creationId xmlns:a16="http://schemas.microsoft.com/office/drawing/2014/main" id="{78EFEB79-6E52-416A-B0E8-63398398AA7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99" y="37285685"/>
            <a:ext cx="7790688" cy="2676144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F647E9E0-F360-4232-858E-6A30730F42E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12" y="40618611"/>
            <a:ext cx="551497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572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1192</TotalTime>
  <Words>299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L’AUTORÉGULATION POUR UNE PÉDAGOGIE INNOVANTE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L’autorégulation pour une pédagogie innovante</dc:title>
  <dc:creator>sophie pinazo</dc:creator>
  <cp:lastModifiedBy>SCHER Anne</cp:lastModifiedBy>
  <cp:revision>31</cp:revision>
  <dcterms:created xsi:type="dcterms:W3CDTF">2018-01-03T15:01:41Z</dcterms:created>
  <dcterms:modified xsi:type="dcterms:W3CDTF">2018-03-20T07:36:40Z</dcterms:modified>
</cp:coreProperties>
</file>